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1"/>
    <p:sldMasterId id="2147493472" r:id="rId2"/>
    <p:sldMasterId id="2147493484" r:id="rId3"/>
    <p:sldMasterId id="2147493496" r:id="rId4"/>
    <p:sldMasterId id="2147493508" r:id="rId5"/>
  </p:sldMasterIdLst>
  <p:notesMasterIdLst>
    <p:notesMasterId r:id="rId14"/>
  </p:notesMasterIdLst>
  <p:handoutMasterIdLst>
    <p:handoutMasterId r:id="rId15"/>
  </p:handoutMasterIdLst>
  <p:sldIdLst>
    <p:sldId id="543" r:id="rId6"/>
    <p:sldId id="556" r:id="rId7"/>
    <p:sldId id="557" r:id="rId8"/>
    <p:sldId id="562" r:id="rId9"/>
    <p:sldId id="558" r:id="rId10"/>
    <p:sldId id="551" r:id="rId11"/>
    <p:sldId id="555" r:id="rId12"/>
    <p:sldId id="553" r:id="rId13"/>
  </p:sldIdLst>
  <p:sldSz cx="9144000" cy="5143500" type="screen16x9"/>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3303" autoAdjust="0"/>
  </p:normalViewPr>
  <p:slideViewPr>
    <p:cSldViewPr snapToGrid="0" snapToObjects="1">
      <p:cViewPr varScale="1">
        <p:scale>
          <a:sx n="112" d="100"/>
          <a:sy n="112" d="100"/>
        </p:scale>
        <p:origin x="1506" y="108"/>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206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EACE2375-9B58-42B5-A3EA-6158ECB3E505}" type="datetimeFigureOut">
              <a:rPr lang="en-GB" smtClean="0"/>
              <a:t>10/05/2017</a:t>
            </a:fld>
            <a:endParaRPr lang="en-GB"/>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E551A008-008A-436C-BF17-0AFDEFA89FB7}" type="slidenum">
              <a:rPr lang="en-GB" smtClean="0"/>
              <a:t>‹#›</a:t>
            </a:fld>
            <a:endParaRPr lang="en-GB"/>
          </a:p>
        </p:txBody>
      </p:sp>
    </p:spTree>
    <p:extLst>
      <p:ext uri="{BB962C8B-B14F-4D97-AF65-F5344CB8AC3E}">
        <p14:creationId xmlns:p14="http://schemas.microsoft.com/office/powerpoint/2010/main" val="1728355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B798F6-40E5-40D1-9DB2-83381C9FA7CD}" type="datetimeFigureOut">
              <a:rPr lang="en-GB" smtClean="0"/>
              <a:t>09/05/2017</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BD5FF491-35B9-4B29-8F52-D469D386672C}" type="slidenum">
              <a:rPr lang="en-GB" smtClean="0"/>
              <a:t>‹#›</a:t>
            </a:fld>
            <a:endParaRPr lang="en-GB"/>
          </a:p>
        </p:txBody>
      </p:sp>
    </p:spTree>
    <p:extLst>
      <p:ext uri="{BB962C8B-B14F-4D97-AF65-F5344CB8AC3E}">
        <p14:creationId xmlns:p14="http://schemas.microsoft.com/office/powerpoint/2010/main" val="698340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p:sp>
      <p:sp>
        <p:nvSpPr>
          <p:cNvPr id="819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smtClean="0">
                <a:latin typeface="Avenir Roman" pitchFamily="-111" charset="0"/>
                <a:ea typeface="Avenir Roman" pitchFamily="-111" charset="0"/>
                <a:cs typeface="Avenir Roman" pitchFamily="-111" charset="0"/>
              </a:rPr>
              <a:t>I would like to start with sharing some words from refugees with disabilities themselves. </a:t>
            </a:r>
          </a:p>
          <a:p>
            <a:endParaRPr lang="en-US" altLang="en-US" sz="1100" dirty="0" smtClean="0">
              <a:latin typeface="Avenir Roman" pitchFamily="-111" charset="0"/>
              <a:ea typeface="Avenir Roman" pitchFamily="-111" charset="0"/>
              <a:cs typeface="Avenir Roman" pitchFamily="-111" charset="0"/>
            </a:endParaRPr>
          </a:p>
          <a:p>
            <a:r>
              <a:rPr lang="en-US" altLang="en-US" sz="1100" dirty="0" smtClean="0">
                <a:latin typeface="Avenir Roman" pitchFamily="-111" charset="0"/>
                <a:ea typeface="Avenir Roman" pitchFamily="-111" charset="0"/>
                <a:cs typeface="Avenir Roman" pitchFamily="-111" charset="0"/>
              </a:rPr>
              <a:t>Many of these quotes are about capacity and about the contributions that refugees, IDPS and asylum seekers with disabilities can make to their families and communities. If adequately supported, refugees bring a wealth of skills and resources to their host country. However, refugees and asylum seekers with disabilities are often denied the opportunity to actively participate in the life of their communities, due to barriers and to discrimination on the basis of their disability and refugee/ asylum seeker status. </a:t>
            </a:r>
          </a:p>
          <a:p>
            <a:endParaRPr lang="en-GB" altLang="en-US" sz="1100" dirty="0" smtClean="0">
              <a:latin typeface="Avenir Roman" pitchFamily="-111" charset="0"/>
              <a:ea typeface="Avenir Roman" pitchFamily="-111" charset="0"/>
              <a:cs typeface="Avenir Roman" pitchFamily="-111" charset="0"/>
            </a:endParaRPr>
          </a:p>
        </p:txBody>
      </p:sp>
    </p:spTree>
    <p:extLst>
      <p:ext uri="{BB962C8B-B14F-4D97-AF65-F5344CB8AC3E}">
        <p14:creationId xmlns:p14="http://schemas.microsoft.com/office/powerpoint/2010/main" val="16659090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p:sp>
      <p:sp>
        <p:nvSpPr>
          <p:cNvPr id="2969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venir Roman" pitchFamily="-111" charset="0"/>
                <a:ea typeface="Avenir Roman" pitchFamily="-111" charset="0"/>
                <a:cs typeface="Avenir Roman" pitchFamily="-111" charset="0"/>
              </a:rPr>
              <a:t>Para 1- application of CRPD in situations of forced displacement</a:t>
            </a:r>
          </a:p>
        </p:txBody>
      </p:sp>
    </p:spTree>
    <p:extLst>
      <p:ext uri="{BB962C8B-B14F-4D97-AF65-F5344CB8AC3E}">
        <p14:creationId xmlns:p14="http://schemas.microsoft.com/office/powerpoint/2010/main" val="3766810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noTextEdit="1"/>
          </p:cNvSpPr>
          <p:nvPr>
            <p:ph type="sldImg"/>
          </p:nvPr>
        </p:nvSpPr>
        <p:spPr/>
      </p:sp>
      <p:sp>
        <p:nvSpPr>
          <p:cNvPr id="10243" name="Rectangle 2"/>
          <p:cNvSpPr>
            <a:spLocks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100" dirty="0" smtClean="0">
                <a:latin typeface="Arial" panose="020B0604020202020204" pitchFamily="34" charset="0"/>
                <a:ea typeface="Avenir Roman" pitchFamily="-111" charset="0"/>
                <a:cs typeface="Avenir Roman" pitchFamily="-111" charset="0"/>
              </a:rPr>
              <a:t>The </a:t>
            </a:r>
            <a:r>
              <a:rPr lang="en-US" altLang="en-US" sz="1100" dirty="0" smtClean="0">
                <a:latin typeface="Arial" panose="020B0604020202020204" pitchFamily="34" charset="0"/>
                <a:ea typeface="Avenir Roman" pitchFamily="-111" charset="0"/>
                <a:cs typeface="Avenir Roman" pitchFamily="-111" charset="0"/>
              </a:rPr>
              <a:t>number of people forcibly displaced worldwide now surpasses 65 million. This number includes 21.3 million refugees and 3.2 million asylum seekers.</a:t>
            </a:r>
          </a:p>
          <a:p>
            <a:endParaRPr lang="en-US" altLang="en-US" sz="1100" dirty="0" smtClean="0">
              <a:latin typeface="Arial" panose="020B0604020202020204" pitchFamily="34" charset="0"/>
              <a:ea typeface="Avenir Roman" pitchFamily="-111" charset="0"/>
              <a:cs typeface="Avenir Roman" pitchFamily="-111" charset="0"/>
            </a:endParaRPr>
          </a:p>
          <a:p>
            <a:r>
              <a:rPr lang="en-US" altLang="en-US" sz="1100" dirty="0" smtClean="0">
                <a:latin typeface="Arial" panose="020B0604020202020204" pitchFamily="34" charset="0"/>
                <a:ea typeface="Avenir Roman" pitchFamily="-111" charset="0"/>
                <a:cs typeface="Avenir Roman" pitchFamily="-111" charset="0"/>
              </a:rPr>
              <a:t>An estimated 12.4 million people were newly displaced due to conflict and persecution in 2015. This equates to 24 people every minute of every day. </a:t>
            </a:r>
          </a:p>
          <a:p>
            <a:endParaRPr lang="en-US" altLang="en-US" sz="1100" dirty="0" smtClean="0">
              <a:latin typeface="Arial" panose="020B0604020202020204" pitchFamily="34" charset="0"/>
              <a:ea typeface="Avenir Roman" pitchFamily="-111" charset="0"/>
              <a:cs typeface="Avenir Roman" pitchFamily="-111" charset="0"/>
            </a:endParaRPr>
          </a:p>
          <a:p>
            <a:r>
              <a:rPr lang="en-US" altLang="en-US" sz="1100" dirty="0" smtClean="0">
                <a:latin typeface="Arial" panose="020B0604020202020204" pitchFamily="34" charset="0"/>
                <a:ea typeface="Avenir Roman" pitchFamily="-111" charset="0"/>
                <a:cs typeface="Avenir Roman" pitchFamily="-111" charset="0"/>
              </a:rPr>
              <a:t>An estimated 6.7 million refugees (41% of those under UNHCR’s mandate) were in a protracted situation at the end of 2015, and in 2015, only 107,100 refugees (out of more than 65 million) worldwide were admitted for resettlement.</a:t>
            </a:r>
          </a:p>
          <a:p>
            <a:pPr eaLnBrk="1">
              <a:lnSpc>
                <a:spcPct val="100000"/>
              </a:lnSpc>
              <a:spcBef>
                <a:spcPts val="400"/>
              </a:spcBef>
            </a:pPr>
            <a:endParaRPr lang="en-US" altLang="en-US" sz="1100" dirty="0" smtClean="0">
              <a:latin typeface="Arial" panose="020B0604020202020204" pitchFamily="34" charset="0"/>
              <a:cs typeface="Arial" panose="020B0604020202020204" pitchFamily="34" charset="0"/>
              <a:sym typeface="Arial" panose="020B0604020202020204" pitchFamily="34" charset="0"/>
            </a:endParaRPr>
          </a:p>
          <a:p>
            <a:pPr eaLnBrk="1">
              <a:lnSpc>
                <a:spcPct val="100000"/>
              </a:lnSpc>
              <a:spcBef>
                <a:spcPts val="400"/>
              </a:spcBef>
            </a:pPr>
            <a:r>
              <a:rPr lang="en-US" altLang="en-US" sz="1100" dirty="0" smtClean="0">
                <a:latin typeface="Arial" panose="020B0604020202020204" pitchFamily="34" charset="0"/>
                <a:cs typeface="Arial" panose="020B0604020202020204" pitchFamily="34" charset="0"/>
                <a:sym typeface="Arial" panose="020B0604020202020204" pitchFamily="34" charset="0"/>
              </a:rPr>
              <a:t>Notes:</a:t>
            </a:r>
          </a:p>
          <a:p>
            <a:pPr eaLnBrk="1">
              <a:lnSpc>
                <a:spcPct val="100000"/>
              </a:lnSpc>
              <a:spcBef>
                <a:spcPts val="400"/>
              </a:spcBef>
            </a:pPr>
            <a:endParaRPr lang="en-US" altLang="en-US" sz="1100" dirty="0" smtClean="0">
              <a:latin typeface="Arial" panose="020B0604020202020204" pitchFamily="34" charset="0"/>
              <a:cs typeface="Arial" panose="020B0604020202020204" pitchFamily="34" charset="0"/>
              <a:sym typeface="Arial" panose="020B0604020202020204" pitchFamily="34" charset="0"/>
            </a:endParaRPr>
          </a:p>
          <a:p>
            <a:pPr eaLnBrk="1">
              <a:lnSpc>
                <a:spcPct val="100000"/>
              </a:lnSpc>
              <a:spcBef>
                <a:spcPts val="400"/>
              </a:spcBef>
            </a:pPr>
            <a:r>
              <a:rPr lang="en-US" altLang="en-US" sz="1100" dirty="0" smtClean="0">
                <a:latin typeface="Arial" panose="020B0604020202020204" pitchFamily="34" charset="0"/>
                <a:cs typeface="Arial" panose="020B0604020202020204" pitchFamily="34" charset="0"/>
                <a:sym typeface="Arial" panose="020B0604020202020204" pitchFamily="34" charset="0"/>
              </a:rPr>
              <a:t>Who are ‘persons of concern to UNHCR’- refugees, asylum seekers, IDPs, stateless or at risk of statelessness</a:t>
            </a:r>
          </a:p>
          <a:p>
            <a:pPr eaLnBrk="1">
              <a:lnSpc>
                <a:spcPct val="100000"/>
              </a:lnSpc>
              <a:spcBef>
                <a:spcPts val="400"/>
              </a:spcBef>
            </a:pPr>
            <a:r>
              <a:rPr lang="en-US" altLang="en-US" sz="1100" dirty="0" smtClean="0">
                <a:latin typeface="Arial" panose="020B0604020202020204" pitchFamily="34" charset="0"/>
                <a:cs typeface="Arial" panose="020B0604020202020204" pitchFamily="34" charset="0"/>
                <a:sym typeface="Arial" panose="020B0604020202020204" pitchFamily="34" charset="0"/>
              </a:rPr>
              <a:t>What is ‘forcibly displaced’?- persecution (refugees), generalized violence (IDPs) etc. Under UNHCR definition, doesn’t include natural disasters</a:t>
            </a:r>
          </a:p>
          <a:p>
            <a:pPr eaLnBrk="1">
              <a:lnSpc>
                <a:spcPct val="100000"/>
              </a:lnSpc>
              <a:spcBef>
                <a:spcPts val="400"/>
              </a:spcBef>
            </a:pPr>
            <a:r>
              <a:rPr lang="en-US" altLang="en-US" sz="1100" dirty="0" smtClean="0">
                <a:latin typeface="Arial" panose="020B0604020202020204" pitchFamily="34" charset="0"/>
                <a:cs typeface="Arial" panose="020B0604020202020204" pitchFamily="34" charset="0"/>
                <a:sym typeface="Arial" panose="020B0604020202020204" pitchFamily="34" charset="0"/>
              </a:rPr>
              <a:t>Refugees include 5.2 million under UNRWA mandate.</a:t>
            </a:r>
          </a:p>
          <a:p>
            <a:pPr eaLnBrk="1">
              <a:lnSpc>
                <a:spcPct val="100000"/>
              </a:lnSpc>
              <a:spcBef>
                <a:spcPts val="400"/>
              </a:spcBef>
            </a:pPr>
            <a:r>
              <a:rPr lang="en-US" altLang="en-US" sz="1100" dirty="0" smtClean="0">
                <a:latin typeface="Arial" panose="020B0604020202020204" pitchFamily="34" charset="0"/>
                <a:cs typeface="Arial" panose="020B0604020202020204" pitchFamily="34" charset="0"/>
                <a:sym typeface="Arial" panose="020B0604020202020204" pitchFamily="34" charset="0"/>
              </a:rPr>
              <a:t>Protracted situation- over 25,000 people displaced for more than 5 years. </a:t>
            </a:r>
          </a:p>
          <a:p>
            <a:pPr eaLnBrk="1">
              <a:lnSpc>
                <a:spcPct val="100000"/>
              </a:lnSpc>
              <a:spcBef>
                <a:spcPts val="400"/>
              </a:spcBef>
            </a:pPr>
            <a:r>
              <a:rPr lang="en-US" altLang="en-US" sz="1100" dirty="0" smtClean="0">
                <a:latin typeface="Arial" panose="020B0604020202020204" pitchFamily="34" charset="0"/>
                <a:cs typeface="Arial" panose="020B0604020202020204" pitchFamily="34" charset="0"/>
                <a:sym typeface="Arial" panose="020B0604020202020204" pitchFamily="34" charset="0"/>
              </a:rPr>
              <a:t>Note of caution on figure for persons with disabilities- challenges around identification during registration. Need for capacity building of staff and mechanisms for identification beyond registration</a:t>
            </a:r>
          </a:p>
          <a:p>
            <a:pPr eaLnBrk="1">
              <a:lnSpc>
                <a:spcPct val="100000"/>
              </a:lnSpc>
              <a:spcBef>
                <a:spcPts val="400"/>
              </a:spcBef>
            </a:pPr>
            <a:endParaRPr lang="en-US" altLang="en-US" sz="1100" dirty="0" smtClean="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376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p:sp>
      <p:sp>
        <p:nvSpPr>
          <p:cNvPr id="2048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100" dirty="0" smtClean="0">
              <a:latin typeface="Avenir Roman" pitchFamily="-111" charset="0"/>
              <a:ea typeface="Avenir Roman" pitchFamily="-111" charset="0"/>
              <a:cs typeface="Avenir Roman" pitchFamily="-111" charset="0"/>
            </a:endParaRPr>
          </a:p>
        </p:txBody>
      </p:sp>
    </p:spTree>
    <p:extLst>
      <p:ext uri="{BB962C8B-B14F-4D97-AF65-F5344CB8AC3E}">
        <p14:creationId xmlns:p14="http://schemas.microsoft.com/office/powerpoint/2010/main" val="18190921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anchor="b" anchorCtr="0">
            <a:noAutofit/>
          </a:bodyPr>
          <a:lstStyle>
            <a:lvl1pPr algn="ctr">
              <a:defRPr sz="4400" b="1">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7283514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Light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bg1">
              <a:lumMod val="85000"/>
            </a:schemeClr>
          </a:solidFill>
        </p:spPr>
        <p:txBody>
          <a:bodyPr anchor="ctr" anchorCtr="0">
            <a:normAutofit/>
          </a:bodyPr>
          <a:lstStyle>
            <a:lvl1pPr marL="0" indent="0" algn="r">
              <a:buFontTx/>
              <a:buNone/>
              <a:defRPr sz="2000" baseline="0"/>
            </a:lvl1pPr>
          </a:lstStyle>
          <a:p>
            <a:r>
              <a:rPr lang="en-US" dirty="0" smtClean="0"/>
              <a:t>Drag picture to placeholder </a:t>
            </a:r>
            <a:br>
              <a:rPr lang="en-US" dirty="0" smtClean="0"/>
            </a:br>
            <a:r>
              <a:rPr lang="en-US" dirty="0" smtClean="0"/>
              <a:t>or click icon to add</a:t>
            </a:r>
            <a:endParaRPr lang="en-US" dirty="0"/>
          </a:p>
        </p:txBody>
      </p:sp>
      <p:sp>
        <p:nvSpPr>
          <p:cNvPr id="10" name="Rectangle 9"/>
          <p:cNvSpPr/>
          <p:nvPr userDrawn="1"/>
        </p:nvSpPr>
        <p:spPr>
          <a:xfrm>
            <a:off x="0" y="-1"/>
            <a:ext cx="4379485" cy="4511038"/>
          </a:xfrm>
          <a:prstGeom prst="rect">
            <a:avLst/>
          </a:prstGeom>
          <a:gradFill flip="none" rotWithShape="1">
            <a:gsLst>
              <a:gs pos="0">
                <a:schemeClr val="bg1">
                  <a:alpha val="70000"/>
                </a:schemeClr>
              </a:gs>
              <a:gs pos="100000">
                <a:schemeClr val="bg1">
                  <a:alpha val="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9033" y="204348"/>
            <a:ext cx="5206929" cy="968351"/>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209034" y="1299600"/>
            <a:ext cx="4155853"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5/9/2017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371572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t>5/9/2017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5/9/2017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6389" y="204787"/>
            <a:ext cx="3180413" cy="871538"/>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04788"/>
            <a:ext cx="5373698" cy="41669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06389" y="1299600"/>
            <a:ext cx="3180413" cy="307210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0" y="0"/>
            <a:ext cx="9144000" cy="451037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
        <p:nvSpPr>
          <p:cNvPr id="9" name="Text Placeholder 3"/>
          <p:cNvSpPr>
            <a:spLocks noGrp="1"/>
          </p:cNvSpPr>
          <p:nvPr>
            <p:ph type="body" sz="half" idx="2"/>
          </p:nvPr>
        </p:nvSpPr>
        <p:spPr>
          <a:xfrm>
            <a:off x="0" y="3087195"/>
            <a:ext cx="9144000" cy="1423176"/>
          </a:xfrm>
          <a:gradFill flip="none" rotWithShape="1">
            <a:gsLst>
              <a:gs pos="21000">
                <a:schemeClr val="accent2">
                  <a:alpha val="75000"/>
                </a:schemeClr>
              </a:gs>
              <a:gs pos="100000">
                <a:schemeClr val="accent2">
                  <a:alpha val="0"/>
                </a:schemeClr>
              </a:gs>
            </a:gsLst>
            <a:lin ang="16200000" scaled="0"/>
            <a:tileRect/>
          </a:gradFill>
        </p:spPr>
        <p:txBody>
          <a:bodyPr lIns="180000" tIns="0" rIns="180000" bIns="180000" anchor="b" anchorCtr="0"/>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1598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4870" y="205979"/>
            <a:ext cx="2057400" cy="41730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09034" y="205979"/>
            <a:ext cx="6523436" cy="41730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GB"/>
          </a:p>
        </p:txBody>
      </p:sp>
      <p:sp>
        <p:nvSpPr>
          <p:cNvPr id="4" name="Rectangle 5"/>
          <p:cNvSpPr>
            <a:spLocks noGrp="1"/>
          </p:cNvSpPr>
          <p:nvPr>
            <p:ph type="sldNum" sz="quarter" idx="10"/>
          </p:nvPr>
        </p:nvSpPr>
        <p:spPr>
          <a:ln/>
        </p:spPr>
        <p:txBody>
          <a:bodyPr/>
          <a:lstStyle>
            <a:lvl1pPr>
              <a:defRPr/>
            </a:lvl1pPr>
          </a:lstStyle>
          <a:p>
            <a:pPr>
              <a:defRPr/>
            </a:pPr>
            <a:fld id="{7ACBF8FC-27A0-4C8D-8F7D-D053A5E07EC5}" type="slidenum">
              <a:rPr lang="en-US" altLang="en-US"/>
              <a:pPr>
                <a:defRPr/>
              </a:pPr>
              <a:t>‹#›</a:t>
            </a:fld>
            <a:endParaRPr lang="en-US" altLang="en-US" sz="1050"/>
          </a:p>
        </p:txBody>
      </p:sp>
    </p:spTree>
    <p:extLst>
      <p:ext uri="{BB962C8B-B14F-4D97-AF65-F5344CB8AC3E}">
        <p14:creationId xmlns:p14="http://schemas.microsoft.com/office/powerpoint/2010/main" val="2385461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DE8092B3-F8A5-47CE-BBBC-823EF57D3C13}" type="slidenum">
              <a:rPr lang="en-US" altLang="en-US"/>
              <a:pPr>
                <a:defRPr/>
              </a:pPr>
              <a:t>‹#›</a:t>
            </a:fld>
            <a:endParaRPr lang="en-US" altLang="en-US" sz="1050"/>
          </a:p>
        </p:txBody>
      </p:sp>
    </p:spTree>
    <p:extLst>
      <p:ext uri="{BB962C8B-B14F-4D97-AF65-F5344CB8AC3E}">
        <p14:creationId xmlns:p14="http://schemas.microsoft.com/office/powerpoint/2010/main" val="418346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p:cNvSpPr>
          <p:nvPr>
            <p:ph type="sldNum" sz="quarter" idx="10"/>
          </p:nvPr>
        </p:nvSpPr>
        <p:spPr>
          <a:ln/>
        </p:spPr>
        <p:txBody>
          <a:bodyPr/>
          <a:lstStyle>
            <a:lvl1pPr>
              <a:defRPr/>
            </a:lvl1pPr>
          </a:lstStyle>
          <a:p>
            <a:pPr>
              <a:defRPr/>
            </a:pPr>
            <a:fld id="{3962584B-EC0F-49A9-A516-B647F8CC2298}" type="slidenum">
              <a:rPr lang="en-US" altLang="en-US"/>
              <a:pPr>
                <a:defRPr/>
              </a:pPr>
              <a:t>‹#›</a:t>
            </a:fld>
            <a:endParaRPr lang="en-US" altLang="en-US" sz="1050"/>
          </a:p>
        </p:txBody>
      </p:sp>
    </p:spTree>
    <p:extLst>
      <p:ext uri="{BB962C8B-B14F-4D97-AF65-F5344CB8AC3E}">
        <p14:creationId xmlns:p14="http://schemas.microsoft.com/office/powerpoint/2010/main" val="652286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2479" y="270039"/>
            <a:ext cx="8810063" cy="2277042"/>
          </a:xfrm>
        </p:spPr>
        <p:txBody>
          <a:bodyPr tIns="0" bIns="0" anchor="b" anchorCtr="0">
            <a:noAutofit/>
          </a:bodyPr>
          <a:lstStyle>
            <a:lvl1pPr algn="ctr">
              <a:defRPr sz="4400" b="1">
                <a:solidFill>
                  <a:schemeClr val="bg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ACDB3CC-F982-40F9-8DD6-BCC9AFBF44BD}" type="datetime1">
              <a:rPr lang="en-US" smtClean="0"/>
              <a:pPr/>
              <a:t>5/9/2017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pic>
        <p:nvPicPr>
          <p:cNvPr id="9" name="Picture 8" descr="bluestrip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510087"/>
            <a:ext cx="9144000" cy="633413"/>
          </a:xfrm>
          <a:prstGeom prst="rect">
            <a:avLst/>
          </a:prstGeom>
        </p:spPr>
      </p:pic>
    </p:spTree>
    <p:extLst>
      <p:ext uri="{BB962C8B-B14F-4D97-AF65-F5344CB8AC3E}">
        <p14:creationId xmlns:p14="http://schemas.microsoft.com/office/powerpoint/2010/main" val="16756429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p:cNvSpPr>
          <p:nvPr>
            <p:ph type="sldNum" sz="quarter" idx="10"/>
          </p:nvPr>
        </p:nvSpPr>
        <p:spPr>
          <a:ln/>
        </p:spPr>
        <p:txBody>
          <a:bodyPr/>
          <a:lstStyle>
            <a:lvl1pPr>
              <a:defRPr/>
            </a:lvl1pPr>
          </a:lstStyle>
          <a:p>
            <a:pPr>
              <a:defRPr/>
            </a:pPr>
            <a:fld id="{4F9AD543-D976-43AF-B107-CE82094C3124}" type="slidenum">
              <a:rPr lang="en-US" altLang="en-US"/>
              <a:pPr>
                <a:defRPr/>
              </a:pPr>
              <a:t>‹#›</a:t>
            </a:fld>
            <a:endParaRPr lang="en-US" altLang="en-US" sz="1050"/>
          </a:p>
        </p:txBody>
      </p:sp>
    </p:spTree>
    <p:extLst>
      <p:ext uri="{BB962C8B-B14F-4D97-AF65-F5344CB8AC3E}">
        <p14:creationId xmlns:p14="http://schemas.microsoft.com/office/powerpoint/2010/main" val="35348476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p:cNvSpPr>
          <p:nvPr>
            <p:ph type="sldNum" sz="quarter" idx="10"/>
          </p:nvPr>
        </p:nvSpPr>
        <p:spPr>
          <a:ln/>
        </p:spPr>
        <p:txBody>
          <a:bodyPr/>
          <a:lstStyle>
            <a:lvl1pPr>
              <a:defRPr/>
            </a:lvl1pPr>
          </a:lstStyle>
          <a:p>
            <a:pPr>
              <a:defRPr/>
            </a:pPr>
            <a:fld id="{84FDE68D-C10E-4608-9A1B-671A1FF85B53}" type="slidenum">
              <a:rPr lang="en-US" altLang="en-US"/>
              <a:pPr>
                <a:defRPr/>
              </a:pPr>
              <a:t>‹#›</a:t>
            </a:fld>
            <a:endParaRPr lang="en-US" altLang="en-US" sz="1050"/>
          </a:p>
        </p:txBody>
      </p:sp>
    </p:spTree>
    <p:extLst>
      <p:ext uri="{BB962C8B-B14F-4D97-AF65-F5344CB8AC3E}">
        <p14:creationId xmlns:p14="http://schemas.microsoft.com/office/powerpoint/2010/main" val="1412369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p:cNvSpPr>
          <p:nvPr>
            <p:ph type="sldNum" sz="quarter" idx="10"/>
          </p:nvPr>
        </p:nvSpPr>
        <p:spPr>
          <a:ln/>
        </p:spPr>
        <p:txBody>
          <a:bodyPr/>
          <a:lstStyle>
            <a:lvl1pPr>
              <a:defRPr/>
            </a:lvl1pPr>
          </a:lstStyle>
          <a:p>
            <a:pPr>
              <a:defRPr/>
            </a:pPr>
            <a:fld id="{46452E7C-F17D-49F3-9DD7-0E7DB0FFC204}" type="slidenum">
              <a:rPr lang="en-US" altLang="en-US"/>
              <a:pPr>
                <a:defRPr/>
              </a:pPr>
              <a:t>‹#›</a:t>
            </a:fld>
            <a:endParaRPr lang="en-US" altLang="en-US" sz="1050"/>
          </a:p>
        </p:txBody>
      </p:sp>
    </p:spTree>
    <p:extLst>
      <p:ext uri="{BB962C8B-B14F-4D97-AF65-F5344CB8AC3E}">
        <p14:creationId xmlns:p14="http://schemas.microsoft.com/office/powerpoint/2010/main" val="700443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p:cNvSpPr>
          <p:nvPr>
            <p:ph type="sldNum" sz="quarter" idx="10"/>
          </p:nvPr>
        </p:nvSpPr>
        <p:spPr>
          <a:ln/>
        </p:spPr>
        <p:txBody>
          <a:bodyPr/>
          <a:lstStyle>
            <a:lvl1pPr>
              <a:defRPr/>
            </a:lvl1pPr>
          </a:lstStyle>
          <a:p>
            <a:pPr>
              <a:defRPr/>
            </a:pPr>
            <a:fld id="{82B64998-9FB4-4E5C-8793-D814FE21A575}" type="slidenum">
              <a:rPr lang="en-US" altLang="en-US"/>
              <a:pPr>
                <a:defRPr/>
              </a:pPr>
              <a:t>‹#›</a:t>
            </a:fld>
            <a:endParaRPr lang="en-US" altLang="en-US" sz="1050"/>
          </a:p>
        </p:txBody>
      </p:sp>
    </p:spTree>
    <p:extLst>
      <p:ext uri="{BB962C8B-B14F-4D97-AF65-F5344CB8AC3E}">
        <p14:creationId xmlns:p14="http://schemas.microsoft.com/office/powerpoint/2010/main" val="3257743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5FBA3581-287C-4B47-98D8-1732B83C2C0D}" type="slidenum">
              <a:rPr lang="en-US" altLang="en-US"/>
              <a:pPr>
                <a:defRPr/>
              </a:pPr>
              <a:t>‹#›</a:t>
            </a:fld>
            <a:endParaRPr lang="en-US" altLang="en-US" sz="1050"/>
          </a:p>
        </p:txBody>
      </p:sp>
    </p:spTree>
    <p:extLst>
      <p:ext uri="{BB962C8B-B14F-4D97-AF65-F5344CB8AC3E}">
        <p14:creationId xmlns:p14="http://schemas.microsoft.com/office/powerpoint/2010/main" val="3028379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sym typeface="Helvetica" charset="0"/>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A984F13C-9726-4396-830E-B0F6BE4B7DF5}" type="slidenum">
              <a:rPr lang="en-US" altLang="en-US"/>
              <a:pPr>
                <a:defRPr/>
              </a:pPr>
              <a:t>‹#›</a:t>
            </a:fld>
            <a:endParaRPr lang="en-US" altLang="en-US" sz="1050"/>
          </a:p>
        </p:txBody>
      </p:sp>
    </p:spTree>
    <p:extLst>
      <p:ext uri="{BB962C8B-B14F-4D97-AF65-F5344CB8AC3E}">
        <p14:creationId xmlns:p14="http://schemas.microsoft.com/office/powerpoint/2010/main" val="11895147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033C9BB3-95C5-4AA8-BAEC-5C2AF33CB536}" type="slidenum">
              <a:rPr lang="en-US" altLang="en-US"/>
              <a:pPr>
                <a:defRPr/>
              </a:pPr>
              <a:t>‹#›</a:t>
            </a:fld>
            <a:endParaRPr lang="en-US" altLang="en-US" sz="1050"/>
          </a:p>
        </p:txBody>
      </p:sp>
    </p:spTree>
    <p:extLst>
      <p:ext uri="{BB962C8B-B14F-4D97-AF65-F5344CB8AC3E}">
        <p14:creationId xmlns:p14="http://schemas.microsoft.com/office/powerpoint/2010/main" val="305693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14231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0"/>
            <a:ext cx="6019800" cy="51423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A96C0219-236A-498C-AEC8-ECB909D586EE}" type="slidenum">
              <a:rPr lang="en-US" altLang="en-US"/>
              <a:pPr>
                <a:defRPr/>
              </a:pPr>
              <a:t>‹#›</a:t>
            </a:fld>
            <a:endParaRPr lang="en-US" altLang="en-US" sz="1050"/>
          </a:p>
        </p:txBody>
      </p:sp>
    </p:spTree>
    <p:extLst>
      <p:ext uri="{BB962C8B-B14F-4D97-AF65-F5344CB8AC3E}">
        <p14:creationId xmlns:p14="http://schemas.microsoft.com/office/powerpoint/2010/main" val="4310798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GB"/>
          </a:p>
        </p:txBody>
      </p:sp>
      <p:sp>
        <p:nvSpPr>
          <p:cNvPr id="4" name="Rectangle 5"/>
          <p:cNvSpPr>
            <a:spLocks noGrp="1"/>
          </p:cNvSpPr>
          <p:nvPr>
            <p:ph type="sldNum" sz="quarter" idx="10"/>
          </p:nvPr>
        </p:nvSpPr>
        <p:spPr>
          <a:ln/>
        </p:spPr>
        <p:txBody>
          <a:bodyPr/>
          <a:lstStyle>
            <a:lvl1pPr>
              <a:defRPr/>
            </a:lvl1pPr>
          </a:lstStyle>
          <a:p>
            <a:fld id="{7FE78E87-C712-425F-BEA5-3CA9461AB463}" type="slidenum">
              <a:rPr lang="en-US" altLang="en-US"/>
              <a:pPr/>
              <a:t>‹#›</a:t>
            </a:fld>
            <a:endParaRPr lang="en-US" altLang="en-US" sz="1050"/>
          </a:p>
        </p:txBody>
      </p:sp>
    </p:spTree>
    <p:extLst>
      <p:ext uri="{BB962C8B-B14F-4D97-AF65-F5344CB8AC3E}">
        <p14:creationId xmlns:p14="http://schemas.microsoft.com/office/powerpoint/2010/main" val="16758976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fld id="{9B2F787C-9C0A-4BBF-95C5-0C46D779E1AD}" type="slidenum">
              <a:rPr lang="en-US" altLang="en-US"/>
              <a:pPr/>
              <a:t>‹#›</a:t>
            </a:fld>
            <a:endParaRPr lang="en-US" altLang="en-US" sz="1050"/>
          </a:p>
        </p:txBody>
      </p:sp>
    </p:spTree>
    <p:extLst>
      <p:ext uri="{BB962C8B-B14F-4D97-AF65-F5344CB8AC3E}">
        <p14:creationId xmlns:p14="http://schemas.microsoft.com/office/powerpoint/2010/main" val="2345381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p:cNvSpPr>
          <p:nvPr>
            <p:ph type="sldNum" sz="quarter" idx="10"/>
          </p:nvPr>
        </p:nvSpPr>
        <p:spPr>
          <a:ln/>
        </p:spPr>
        <p:txBody>
          <a:bodyPr/>
          <a:lstStyle>
            <a:lvl1pPr>
              <a:defRPr/>
            </a:lvl1pPr>
          </a:lstStyle>
          <a:p>
            <a:fld id="{B7EDF336-D312-41A2-A5DE-13F36CE1A116}" type="slidenum">
              <a:rPr lang="en-US" altLang="en-US"/>
              <a:pPr/>
              <a:t>‹#›</a:t>
            </a:fld>
            <a:endParaRPr lang="en-US" altLang="en-US" sz="1050"/>
          </a:p>
        </p:txBody>
      </p:sp>
    </p:spTree>
    <p:extLst>
      <p:ext uri="{BB962C8B-B14F-4D97-AF65-F5344CB8AC3E}">
        <p14:creationId xmlns:p14="http://schemas.microsoft.com/office/powerpoint/2010/main" val="867905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p:cNvSpPr>
          <p:nvPr>
            <p:ph type="sldNum" sz="quarter" idx="10"/>
          </p:nvPr>
        </p:nvSpPr>
        <p:spPr>
          <a:ln/>
        </p:spPr>
        <p:txBody>
          <a:bodyPr/>
          <a:lstStyle>
            <a:lvl1pPr>
              <a:defRPr/>
            </a:lvl1pPr>
          </a:lstStyle>
          <a:p>
            <a:fld id="{E67A6D84-04BC-4094-B47A-B8C8838F8EC0}" type="slidenum">
              <a:rPr lang="en-US" altLang="en-US"/>
              <a:pPr/>
              <a:t>‹#›</a:t>
            </a:fld>
            <a:endParaRPr lang="en-US" altLang="en-US" sz="1050"/>
          </a:p>
        </p:txBody>
      </p:sp>
    </p:spTree>
    <p:extLst>
      <p:ext uri="{BB962C8B-B14F-4D97-AF65-F5344CB8AC3E}">
        <p14:creationId xmlns:p14="http://schemas.microsoft.com/office/powerpoint/2010/main" val="17670760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p:cNvSpPr>
          <p:nvPr>
            <p:ph type="sldNum" sz="quarter" idx="10"/>
          </p:nvPr>
        </p:nvSpPr>
        <p:spPr>
          <a:ln/>
        </p:spPr>
        <p:txBody>
          <a:bodyPr/>
          <a:lstStyle>
            <a:lvl1pPr>
              <a:defRPr/>
            </a:lvl1pPr>
          </a:lstStyle>
          <a:p>
            <a:fld id="{139F010B-ECD3-4206-8C30-90D178127A57}" type="slidenum">
              <a:rPr lang="en-US" altLang="en-US"/>
              <a:pPr/>
              <a:t>‹#›</a:t>
            </a:fld>
            <a:endParaRPr lang="en-US" altLang="en-US" sz="1050"/>
          </a:p>
        </p:txBody>
      </p:sp>
    </p:spTree>
    <p:extLst>
      <p:ext uri="{BB962C8B-B14F-4D97-AF65-F5344CB8AC3E}">
        <p14:creationId xmlns:p14="http://schemas.microsoft.com/office/powerpoint/2010/main" val="4219462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p:cNvSpPr>
          <p:nvPr>
            <p:ph type="sldNum" sz="quarter" idx="10"/>
          </p:nvPr>
        </p:nvSpPr>
        <p:spPr>
          <a:ln/>
        </p:spPr>
        <p:txBody>
          <a:bodyPr/>
          <a:lstStyle>
            <a:lvl1pPr>
              <a:defRPr/>
            </a:lvl1pPr>
          </a:lstStyle>
          <a:p>
            <a:fld id="{99DFA6EC-2B38-4831-ABD2-A9C127A4B703}" type="slidenum">
              <a:rPr lang="en-US" altLang="en-US"/>
              <a:pPr/>
              <a:t>‹#›</a:t>
            </a:fld>
            <a:endParaRPr lang="en-US" altLang="en-US" sz="1050"/>
          </a:p>
        </p:txBody>
      </p:sp>
    </p:spTree>
    <p:extLst>
      <p:ext uri="{BB962C8B-B14F-4D97-AF65-F5344CB8AC3E}">
        <p14:creationId xmlns:p14="http://schemas.microsoft.com/office/powerpoint/2010/main" val="36284712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p:cNvSpPr>
          <p:nvPr>
            <p:ph type="sldNum" sz="quarter" idx="10"/>
          </p:nvPr>
        </p:nvSpPr>
        <p:spPr>
          <a:ln/>
        </p:spPr>
        <p:txBody>
          <a:bodyPr/>
          <a:lstStyle>
            <a:lvl1pPr>
              <a:defRPr/>
            </a:lvl1pPr>
          </a:lstStyle>
          <a:p>
            <a:fld id="{7D123A74-68F8-4E36-AB48-01DC08B1073A}" type="slidenum">
              <a:rPr lang="en-US" altLang="en-US"/>
              <a:pPr/>
              <a:t>‹#›</a:t>
            </a:fld>
            <a:endParaRPr lang="en-US" altLang="en-US" sz="1050"/>
          </a:p>
        </p:txBody>
      </p:sp>
    </p:spTree>
    <p:extLst>
      <p:ext uri="{BB962C8B-B14F-4D97-AF65-F5344CB8AC3E}">
        <p14:creationId xmlns:p14="http://schemas.microsoft.com/office/powerpoint/2010/main" val="2922675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fld id="{BE19C63C-B5F1-4D43-A051-02AAD123B379}" type="slidenum">
              <a:rPr lang="en-US" altLang="en-US"/>
              <a:pPr/>
              <a:t>‹#›</a:t>
            </a:fld>
            <a:endParaRPr lang="en-US" altLang="en-US" sz="1050"/>
          </a:p>
        </p:txBody>
      </p:sp>
    </p:spTree>
    <p:extLst>
      <p:ext uri="{BB962C8B-B14F-4D97-AF65-F5344CB8AC3E}">
        <p14:creationId xmlns:p14="http://schemas.microsoft.com/office/powerpoint/2010/main" val="1498524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sym typeface="Helvetica" charset="0"/>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fld id="{1EFD44EB-D3B8-4B6C-A94F-00FAA7EC8931}" type="slidenum">
              <a:rPr lang="en-US" altLang="en-US"/>
              <a:pPr/>
              <a:t>‹#›</a:t>
            </a:fld>
            <a:endParaRPr lang="en-US" altLang="en-US" sz="1050"/>
          </a:p>
        </p:txBody>
      </p:sp>
    </p:spTree>
    <p:extLst>
      <p:ext uri="{BB962C8B-B14F-4D97-AF65-F5344CB8AC3E}">
        <p14:creationId xmlns:p14="http://schemas.microsoft.com/office/powerpoint/2010/main" val="12176562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fld id="{B12731FE-EB15-4F4D-934B-87DDA21D7D1A}" type="slidenum">
              <a:rPr lang="en-US" altLang="en-US"/>
              <a:pPr/>
              <a:t>‹#›</a:t>
            </a:fld>
            <a:endParaRPr lang="en-US" altLang="en-US" sz="1050"/>
          </a:p>
        </p:txBody>
      </p:sp>
    </p:spTree>
    <p:extLst>
      <p:ext uri="{BB962C8B-B14F-4D97-AF65-F5344CB8AC3E}">
        <p14:creationId xmlns:p14="http://schemas.microsoft.com/office/powerpoint/2010/main" val="3680899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14231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0"/>
            <a:ext cx="6019800" cy="51423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fld id="{A2C5D168-2D8A-428B-BA70-01430B99138A}" type="slidenum">
              <a:rPr lang="en-US" altLang="en-US"/>
              <a:pPr/>
              <a:t>‹#›</a:t>
            </a:fld>
            <a:endParaRPr lang="en-US" altLang="en-US" sz="1050"/>
          </a:p>
        </p:txBody>
      </p:sp>
    </p:spTree>
    <p:extLst>
      <p:ext uri="{BB962C8B-B14F-4D97-AF65-F5344CB8AC3E}">
        <p14:creationId xmlns:p14="http://schemas.microsoft.com/office/powerpoint/2010/main" val="28956312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GB"/>
          </a:p>
        </p:txBody>
      </p:sp>
      <p:sp>
        <p:nvSpPr>
          <p:cNvPr id="4" name="Rectangle 5"/>
          <p:cNvSpPr>
            <a:spLocks noGrp="1"/>
          </p:cNvSpPr>
          <p:nvPr>
            <p:ph type="sldNum" sz="quarter" idx="10"/>
          </p:nvPr>
        </p:nvSpPr>
        <p:spPr>
          <a:ln/>
        </p:spPr>
        <p:txBody>
          <a:bodyPr/>
          <a:lstStyle>
            <a:lvl1pPr>
              <a:defRPr/>
            </a:lvl1pPr>
          </a:lstStyle>
          <a:p>
            <a:pPr>
              <a:defRPr/>
            </a:pPr>
            <a:fld id="{7A62630F-3FEC-4015-8473-00956FAC751B}" type="slidenum">
              <a:rPr lang="en-US" altLang="en-US"/>
              <a:pPr>
                <a:defRPr/>
              </a:pPr>
              <a:t>‹#›</a:t>
            </a:fld>
            <a:endParaRPr lang="en-US" altLang="en-US" sz="1050"/>
          </a:p>
        </p:txBody>
      </p:sp>
    </p:spTree>
    <p:extLst>
      <p:ext uri="{BB962C8B-B14F-4D97-AF65-F5344CB8AC3E}">
        <p14:creationId xmlns:p14="http://schemas.microsoft.com/office/powerpoint/2010/main" val="10948934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No Foo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388707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17950B2B-F91D-4B48-ABED-E8484EDD7B05}" type="slidenum">
              <a:rPr lang="en-US" altLang="en-US"/>
              <a:pPr>
                <a:defRPr/>
              </a:pPr>
              <a:t>‹#›</a:t>
            </a:fld>
            <a:endParaRPr lang="en-US" altLang="en-US" sz="1050"/>
          </a:p>
        </p:txBody>
      </p:sp>
    </p:spTree>
    <p:extLst>
      <p:ext uri="{BB962C8B-B14F-4D97-AF65-F5344CB8AC3E}">
        <p14:creationId xmlns:p14="http://schemas.microsoft.com/office/powerpoint/2010/main" val="4066037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p:cNvSpPr>
          <p:nvPr>
            <p:ph type="sldNum" sz="quarter" idx="10"/>
          </p:nvPr>
        </p:nvSpPr>
        <p:spPr>
          <a:ln/>
        </p:spPr>
        <p:txBody>
          <a:bodyPr/>
          <a:lstStyle>
            <a:lvl1pPr>
              <a:defRPr/>
            </a:lvl1pPr>
          </a:lstStyle>
          <a:p>
            <a:pPr>
              <a:defRPr/>
            </a:pPr>
            <a:fld id="{2B3D8014-FC44-4304-9767-38E567B589D1}" type="slidenum">
              <a:rPr lang="en-US" altLang="en-US"/>
              <a:pPr>
                <a:defRPr/>
              </a:pPr>
              <a:t>‹#›</a:t>
            </a:fld>
            <a:endParaRPr lang="en-US" altLang="en-US" sz="1050"/>
          </a:p>
        </p:txBody>
      </p:sp>
    </p:spTree>
    <p:extLst>
      <p:ext uri="{BB962C8B-B14F-4D97-AF65-F5344CB8AC3E}">
        <p14:creationId xmlns:p14="http://schemas.microsoft.com/office/powerpoint/2010/main" val="21557016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p:cNvSpPr>
          <p:nvPr>
            <p:ph type="sldNum" sz="quarter" idx="10"/>
          </p:nvPr>
        </p:nvSpPr>
        <p:spPr>
          <a:ln/>
        </p:spPr>
        <p:txBody>
          <a:bodyPr/>
          <a:lstStyle>
            <a:lvl1pPr>
              <a:defRPr/>
            </a:lvl1pPr>
          </a:lstStyle>
          <a:p>
            <a:pPr>
              <a:defRPr/>
            </a:pPr>
            <a:fld id="{FBF09600-70AD-466A-8B28-072189206BEC}" type="slidenum">
              <a:rPr lang="en-US" altLang="en-US"/>
              <a:pPr>
                <a:defRPr/>
              </a:pPr>
              <a:t>‹#›</a:t>
            </a:fld>
            <a:endParaRPr lang="en-US" altLang="en-US" sz="1050"/>
          </a:p>
        </p:txBody>
      </p:sp>
    </p:spTree>
    <p:extLst>
      <p:ext uri="{BB962C8B-B14F-4D97-AF65-F5344CB8AC3E}">
        <p14:creationId xmlns:p14="http://schemas.microsoft.com/office/powerpoint/2010/main" val="12269622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p:cNvSpPr>
          <p:nvPr>
            <p:ph type="sldNum" sz="quarter" idx="10"/>
          </p:nvPr>
        </p:nvSpPr>
        <p:spPr>
          <a:ln/>
        </p:spPr>
        <p:txBody>
          <a:bodyPr/>
          <a:lstStyle>
            <a:lvl1pPr>
              <a:defRPr/>
            </a:lvl1pPr>
          </a:lstStyle>
          <a:p>
            <a:pPr>
              <a:defRPr/>
            </a:pPr>
            <a:fld id="{3635B446-5535-4EF1-89A4-CEEF7310D270}" type="slidenum">
              <a:rPr lang="en-US" altLang="en-US"/>
              <a:pPr>
                <a:defRPr/>
              </a:pPr>
              <a:t>‹#›</a:t>
            </a:fld>
            <a:endParaRPr lang="en-US" altLang="en-US" sz="1050"/>
          </a:p>
        </p:txBody>
      </p:sp>
    </p:spTree>
    <p:extLst>
      <p:ext uri="{BB962C8B-B14F-4D97-AF65-F5344CB8AC3E}">
        <p14:creationId xmlns:p14="http://schemas.microsoft.com/office/powerpoint/2010/main" val="19571843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p:cNvSpPr>
          <p:nvPr>
            <p:ph type="sldNum" sz="quarter" idx="10"/>
          </p:nvPr>
        </p:nvSpPr>
        <p:spPr>
          <a:ln/>
        </p:spPr>
        <p:txBody>
          <a:bodyPr/>
          <a:lstStyle>
            <a:lvl1pPr>
              <a:defRPr/>
            </a:lvl1pPr>
          </a:lstStyle>
          <a:p>
            <a:pPr>
              <a:defRPr/>
            </a:pPr>
            <a:fld id="{2B544F61-1C36-406A-8A44-34BDA854D887}" type="slidenum">
              <a:rPr lang="en-US" altLang="en-US"/>
              <a:pPr>
                <a:defRPr/>
              </a:pPr>
              <a:t>‹#›</a:t>
            </a:fld>
            <a:endParaRPr lang="en-US" altLang="en-US" sz="1050"/>
          </a:p>
        </p:txBody>
      </p:sp>
    </p:spTree>
    <p:extLst>
      <p:ext uri="{BB962C8B-B14F-4D97-AF65-F5344CB8AC3E}">
        <p14:creationId xmlns:p14="http://schemas.microsoft.com/office/powerpoint/2010/main" val="2630316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p:cNvSpPr>
          <p:nvPr>
            <p:ph type="sldNum" sz="quarter" idx="10"/>
          </p:nvPr>
        </p:nvSpPr>
        <p:spPr>
          <a:ln/>
        </p:spPr>
        <p:txBody>
          <a:bodyPr/>
          <a:lstStyle>
            <a:lvl1pPr>
              <a:defRPr/>
            </a:lvl1pPr>
          </a:lstStyle>
          <a:p>
            <a:pPr>
              <a:defRPr/>
            </a:pPr>
            <a:fld id="{FEB8F504-BDF6-4DB0-A42F-9744120EEBD3}" type="slidenum">
              <a:rPr lang="en-US" altLang="en-US"/>
              <a:pPr>
                <a:defRPr/>
              </a:pPr>
              <a:t>‹#›</a:t>
            </a:fld>
            <a:endParaRPr lang="en-US" altLang="en-US" sz="1050"/>
          </a:p>
        </p:txBody>
      </p:sp>
    </p:spTree>
    <p:extLst>
      <p:ext uri="{BB962C8B-B14F-4D97-AF65-F5344CB8AC3E}">
        <p14:creationId xmlns:p14="http://schemas.microsoft.com/office/powerpoint/2010/main" val="8030975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CA177DAD-7585-402E-AE50-5B7BD059A1A5}" type="slidenum">
              <a:rPr lang="en-US" altLang="en-US"/>
              <a:pPr>
                <a:defRPr/>
              </a:pPr>
              <a:t>‹#›</a:t>
            </a:fld>
            <a:endParaRPr lang="en-US" altLang="en-US" sz="1050"/>
          </a:p>
        </p:txBody>
      </p:sp>
    </p:spTree>
    <p:extLst>
      <p:ext uri="{BB962C8B-B14F-4D97-AF65-F5344CB8AC3E}">
        <p14:creationId xmlns:p14="http://schemas.microsoft.com/office/powerpoint/2010/main" val="556695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sym typeface="Helvetica" charset="0"/>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46C591A5-C60E-462B-8D9D-FB0D9A68DB31}" type="slidenum">
              <a:rPr lang="en-US" altLang="en-US"/>
              <a:pPr>
                <a:defRPr/>
              </a:pPr>
              <a:t>‹#›</a:t>
            </a:fld>
            <a:endParaRPr lang="en-US" altLang="en-US" sz="1050"/>
          </a:p>
        </p:txBody>
      </p:sp>
    </p:spTree>
    <p:extLst>
      <p:ext uri="{BB962C8B-B14F-4D97-AF65-F5344CB8AC3E}">
        <p14:creationId xmlns:p14="http://schemas.microsoft.com/office/powerpoint/2010/main" val="39994243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FCCACDA8-9786-4915-9D37-BEF553DDAB89}" type="slidenum">
              <a:rPr lang="en-US" altLang="en-US"/>
              <a:pPr>
                <a:defRPr/>
              </a:pPr>
              <a:t>‹#›</a:t>
            </a:fld>
            <a:endParaRPr lang="en-US" altLang="en-US" sz="1050"/>
          </a:p>
        </p:txBody>
      </p:sp>
    </p:spTree>
    <p:extLst>
      <p:ext uri="{BB962C8B-B14F-4D97-AF65-F5344CB8AC3E}">
        <p14:creationId xmlns:p14="http://schemas.microsoft.com/office/powerpoint/2010/main" val="38931686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14231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0"/>
            <a:ext cx="6019800" cy="51423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CB59BD74-D88C-476C-8B56-79B1FCB90658}" type="slidenum">
              <a:rPr lang="en-US" altLang="en-US"/>
              <a:pPr>
                <a:defRPr/>
              </a:pPr>
              <a:t>‹#›</a:t>
            </a:fld>
            <a:endParaRPr lang="en-US" altLang="en-US" sz="1050"/>
          </a:p>
        </p:txBody>
      </p:sp>
    </p:spTree>
    <p:extLst>
      <p:ext uri="{BB962C8B-B14F-4D97-AF65-F5344CB8AC3E}">
        <p14:creationId xmlns:p14="http://schemas.microsoft.com/office/powerpoint/2010/main" val="2295656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with Image">
    <p:bg>
      <p:bgPr>
        <a:blipFill rotWithShape="1">
          <a:blip r:embed="rId2"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0"/>
            <a:ext cx="9144000" cy="4510087"/>
          </a:xfrm>
          <a:solidFill>
            <a:schemeClr val="bg1">
              <a:lumMod val="50000"/>
            </a:schemeClr>
          </a:solidFill>
        </p:spPr>
        <p:txBody>
          <a:bodyPr>
            <a:normAutofit/>
          </a:bodyPr>
          <a:lstStyle>
            <a:lvl1pPr marL="0" indent="0" algn="ctr">
              <a:buFontTx/>
              <a:buNone/>
              <a:defRPr sz="2000" baseline="0">
                <a:solidFill>
                  <a:schemeClr val="tx2"/>
                </a:solidFill>
              </a:defRPr>
            </a:lvl1pPr>
          </a:lstStyle>
          <a:p>
            <a:r>
              <a:rPr lang="en-US" dirty="0" smtClean="0"/>
              <a:t>Drag background image here</a:t>
            </a:r>
            <a:endParaRPr lang="en-US" dirty="0"/>
          </a:p>
        </p:txBody>
      </p:sp>
      <p:sp>
        <p:nvSpPr>
          <p:cNvPr id="2" name="Title 1"/>
          <p:cNvSpPr>
            <a:spLocks noGrp="1"/>
          </p:cNvSpPr>
          <p:nvPr>
            <p:ph type="ctrTitle"/>
          </p:nvPr>
        </p:nvSpPr>
        <p:spPr>
          <a:xfrm>
            <a:off x="182479" y="488987"/>
            <a:ext cx="8810063" cy="2058093"/>
          </a:xfrm>
        </p:spPr>
        <p:txBody>
          <a:bodyPr tIns="0" bIns="0" anchor="b" anchorCtr="0">
            <a:noAutofit/>
          </a:bodyPr>
          <a:lstStyle>
            <a:lvl1pPr algn="ctr">
              <a:defRPr sz="4400" b="1">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82479" y="2659180"/>
            <a:ext cx="8810063" cy="1445895"/>
          </a:xfrm>
        </p:spPr>
        <p:txBody>
          <a:bodyPr tIns="0" bIns="0">
            <a:normAutofit/>
          </a:bodyPr>
          <a:lstStyle>
            <a:lvl1pPr marL="0" indent="0" algn="ctr">
              <a:buNone/>
              <a:defRPr sz="2400">
                <a:solidFill>
                  <a:schemeClr val="accent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942961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GB"/>
          </a:p>
        </p:txBody>
      </p:sp>
      <p:sp>
        <p:nvSpPr>
          <p:cNvPr id="4" name="Rectangle 5"/>
          <p:cNvSpPr>
            <a:spLocks noGrp="1"/>
          </p:cNvSpPr>
          <p:nvPr>
            <p:ph type="sldNum" sz="quarter" idx="10"/>
          </p:nvPr>
        </p:nvSpPr>
        <p:spPr>
          <a:ln/>
        </p:spPr>
        <p:txBody>
          <a:bodyPr/>
          <a:lstStyle>
            <a:lvl1pPr>
              <a:defRPr/>
            </a:lvl1pPr>
          </a:lstStyle>
          <a:p>
            <a:pPr>
              <a:defRPr/>
            </a:pPr>
            <a:fld id="{298FFD76-ABE2-49CD-AD84-329528E1606E}" type="slidenum">
              <a:rPr lang="en-US" altLang="en-US"/>
              <a:pPr>
                <a:defRPr/>
              </a:pPr>
              <a:t>‹#›</a:t>
            </a:fld>
            <a:endParaRPr lang="en-US" altLang="en-US" sz="1050"/>
          </a:p>
        </p:txBody>
      </p:sp>
    </p:spTree>
    <p:extLst>
      <p:ext uri="{BB962C8B-B14F-4D97-AF65-F5344CB8AC3E}">
        <p14:creationId xmlns:p14="http://schemas.microsoft.com/office/powerpoint/2010/main" val="17584676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9135A8CB-6DE8-4EDC-922C-9E4E05CCBD0D}" type="slidenum">
              <a:rPr lang="en-US" altLang="en-US"/>
              <a:pPr>
                <a:defRPr/>
              </a:pPr>
              <a:t>‹#›</a:t>
            </a:fld>
            <a:endParaRPr lang="en-US" altLang="en-US" sz="1050"/>
          </a:p>
        </p:txBody>
      </p:sp>
    </p:spTree>
    <p:extLst>
      <p:ext uri="{BB962C8B-B14F-4D97-AF65-F5344CB8AC3E}">
        <p14:creationId xmlns:p14="http://schemas.microsoft.com/office/powerpoint/2010/main" val="27295709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5"/>
          <p:cNvSpPr>
            <a:spLocks noGrp="1"/>
          </p:cNvSpPr>
          <p:nvPr>
            <p:ph type="sldNum" sz="quarter" idx="10"/>
          </p:nvPr>
        </p:nvSpPr>
        <p:spPr>
          <a:ln/>
        </p:spPr>
        <p:txBody>
          <a:bodyPr/>
          <a:lstStyle>
            <a:lvl1pPr>
              <a:defRPr/>
            </a:lvl1pPr>
          </a:lstStyle>
          <a:p>
            <a:pPr>
              <a:defRPr/>
            </a:pPr>
            <a:fld id="{385E37DB-AA34-4E06-B745-B3F5500CCAD1}" type="slidenum">
              <a:rPr lang="en-US" altLang="en-US"/>
              <a:pPr>
                <a:defRPr/>
              </a:pPr>
              <a:t>‹#›</a:t>
            </a:fld>
            <a:endParaRPr lang="en-US" altLang="en-US" sz="1050"/>
          </a:p>
        </p:txBody>
      </p:sp>
    </p:spTree>
    <p:extLst>
      <p:ext uri="{BB962C8B-B14F-4D97-AF65-F5344CB8AC3E}">
        <p14:creationId xmlns:p14="http://schemas.microsoft.com/office/powerpoint/2010/main" val="7788214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21581"/>
            <a:ext cx="4038600" cy="392072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5"/>
          <p:cNvSpPr>
            <a:spLocks noGrp="1"/>
          </p:cNvSpPr>
          <p:nvPr>
            <p:ph type="sldNum" sz="quarter" idx="10"/>
          </p:nvPr>
        </p:nvSpPr>
        <p:spPr>
          <a:ln/>
        </p:spPr>
        <p:txBody>
          <a:bodyPr/>
          <a:lstStyle>
            <a:lvl1pPr>
              <a:defRPr/>
            </a:lvl1pPr>
          </a:lstStyle>
          <a:p>
            <a:pPr>
              <a:defRPr/>
            </a:pPr>
            <a:fld id="{601D5E73-A6F5-462C-A1B2-7682F06857BE}" type="slidenum">
              <a:rPr lang="en-US" altLang="en-US"/>
              <a:pPr>
                <a:defRPr/>
              </a:pPr>
              <a:t>‹#›</a:t>
            </a:fld>
            <a:endParaRPr lang="en-US" altLang="en-US" sz="1050"/>
          </a:p>
        </p:txBody>
      </p:sp>
    </p:spTree>
    <p:extLst>
      <p:ext uri="{BB962C8B-B14F-4D97-AF65-F5344CB8AC3E}">
        <p14:creationId xmlns:p14="http://schemas.microsoft.com/office/powerpoint/2010/main" val="36060973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5"/>
          <p:cNvSpPr>
            <a:spLocks noGrp="1"/>
          </p:cNvSpPr>
          <p:nvPr>
            <p:ph type="sldNum" sz="quarter" idx="10"/>
          </p:nvPr>
        </p:nvSpPr>
        <p:spPr>
          <a:ln/>
        </p:spPr>
        <p:txBody>
          <a:bodyPr/>
          <a:lstStyle>
            <a:lvl1pPr>
              <a:defRPr/>
            </a:lvl1pPr>
          </a:lstStyle>
          <a:p>
            <a:pPr>
              <a:defRPr/>
            </a:pPr>
            <a:fld id="{D37C8470-51E6-45B6-B94E-A9F525C829ED}" type="slidenum">
              <a:rPr lang="en-US" altLang="en-US"/>
              <a:pPr>
                <a:defRPr/>
              </a:pPr>
              <a:t>‹#›</a:t>
            </a:fld>
            <a:endParaRPr lang="en-US" altLang="en-US" sz="1050"/>
          </a:p>
        </p:txBody>
      </p:sp>
    </p:spTree>
    <p:extLst>
      <p:ext uri="{BB962C8B-B14F-4D97-AF65-F5344CB8AC3E}">
        <p14:creationId xmlns:p14="http://schemas.microsoft.com/office/powerpoint/2010/main" val="29280448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5"/>
          <p:cNvSpPr>
            <a:spLocks noGrp="1"/>
          </p:cNvSpPr>
          <p:nvPr>
            <p:ph type="sldNum" sz="quarter" idx="10"/>
          </p:nvPr>
        </p:nvSpPr>
        <p:spPr>
          <a:ln/>
        </p:spPr>
        <p:txBody>
          <a:bodyPr/>
          <a:lstStyle>
            <a:lvl1pPr>
              <a:defRPr/>
            </a:lvl1pPr>
          </a:lstStyle>
          <a:p>
            <a:pPr>
              <a:defRPr/>
            </a:pPr>
            <a:fld id="{6B0D6FF1-237F-4E15-B413-6852EE645B90}" type="slidenum">
              <a:rPr lang="en-US" altLang="en-US"/>
              <a:pPr>
                <a:defRPr/>
              </a:pPr>
              <a:t>‹#›</a:t>
            </a:fld>
            <a:endParaRPr lang="en-US" altLang="en-US" sz="1050"/>
          </a:p>
        </p:txBody>
      </p:sp>
    </p:spTree>
    <p:extLst>
      <p:ext uri="{BB962C8B-B14F-4D97-AF65-F5344CB8AC3E}">
        <p14:creationId xmlns:p14="http://schemas.microsoft.com/office/powerpoint/2010/main" val="4031659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p:cNvSpPr>
          <p:nvPr>
            <p:ph type="sldNum" sz="quarter" idx="10"/>
          </p:nvPr>
        </p:nvSpPr>
        <p:spPr>
          <a:ln/>
        </p:spPr>
        <p:txBody>
          <a:bodyPr/>
          <a:lstStyle>
            <a:lvl1pPr>
              <a:defRPr/>
            </a:lvl1pPr>
          </a:lstStyle>
          <a:p>
            <a:pPr>
              <a:defRPr/>
            </a:pPr>
            <a:fld id="{CAA082B9-FF00-49CC-863E-0FB8DE4F79A5}" type="slidenum">
              <a:rPr lang="en-US" altLang="en-US"/>
              <a:pPr>
                <a:defRPr/>
              </a:pPr>
              <a:t>‹#›</a:t>
            </a:fld>
            <a:endParaRPr lang="en-US" altLang="en-US" sz="1050"/>
          </a:p>
        </p:txBody>
      </p:sp>
    </p:spTree>
    <p:extLst>
      <p:ext uri="{BB962C8B-B14F-4D97-AF65-F5344CB8AC3E}">
        <p14:creationId xmlns:p14="http://schemas.microsoft.com/office/powerpoint/2010/main" val="25825698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C650F122-F710-48E7-BF1E-77A936710C14}" type="slidenum">
              <a:rPr lang="en-US" altLang="en-US"/>
              <a:pPr>
                <a:defRPr/>
              </a:pPr>
              <a:t>‹#›</a:t>
            </a:fld>
            <a:endParaRPr lang="en-US" altLang="en-US" sz="1050"/>
          </a:p>
        </p:txBody>
      </p:sp>
    </p:spTree>
    <p:extLst>
      <p:ext uri="{BB962C8B-B14F-4D97-AF65-F5344CB8AC3E}">
        <p14:creationId xmlns:p14="http://schemas.microsoft.com/office/powerpoint/2010/main" val="21507047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smtClean="0">
              <a:sym typeface="Helvetica" charset="0"/>
            </a:endParaRP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5"/>
          <p:cNvSpPr>
            <a:spLocks noGrp="1"/>
          </p:cNvSpPr>
          <p:nvPr>
            <p:ph type="sldNum" sz="quarter" idx="10"/>
          </p:nvPr>
        </p:nvSpPr>
        <p:spPr>
          <a:ln/>
        </p:spPr>
        <p:txBody>
          <a:bodyPr/>
          <a:lstStyle>
            <a:lvl1pPr>
              <a:defRPr/>
            </a:lvl1pPr>
          </a:lstStyle>
          <a:p>
            <a:pPr>
              <a:defRPr/>
            </a:pPr>
            <a:fld id="{DD2F112E-C8CC-4C28-88DD-F86B44FA3DAC}" type="slidenum">
              <a:rPr lang="en-US" altLang="en-US"/>
              <a:pPr>
                <a:defRPr/>
              </a:pPr>
              <a:t>‹#›</a:t>
            </a:fld>
            <a:endParaRPr lang="en-US" altLang="en-US" sz="1050"/>
          </a:p>
        </p:txBody>
      </p:sp>
    </p:spTree>
    <p:extLst>
      <p:ext uri="{BB962C8B-B14F-4D97-AF65-F5344CB8AC3E}">
        <p14:creationId xmlns:p14="http://schemas.microsoft.com/office/powerpoint/2010/main" val="23859026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59092D0E-7F42-4AB8-BAAA-CD1F55400B4A}" type="slidenum">
              <a:rPr lang="en-US" altLang="en-US"/>
              <a:pPr>
                <a:defRPr/>
              </a:pPr>
              <a:t>‹#›</a:t>
            </a:fld>
            <a:endParaRPr lang="en-US" altLang="en-US" sz="1050"/>
          </a:p>
        </p:txBody>
      </p:sp>
    </p:spTree>
    <p:extLst>
      <p:ext uri="{BB962C8B-B14F-4D97-AF65-F5344CB8AC3E}">
        <p14:creationId xmlns:p14="http://schemas.microsoft.com/office/powerpoint/2010/main" val="144538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9034" y="2130362"/>
            <a:ext cx="8695919" cy="1021556"/>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209034" y="924940"/>
            <a:ext cx="8695919" cy="1125140"/>
          </a:xfrm>
        </p:spPr>
        <p:txBody>
          <a:bodyPr lIns="0" tIns="0" rIns="0" bIns="0" anchor="b">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5/9/2017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514231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0"/>
            <a:ext cx="6019800" cy="514231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p:cNvSpPr>
          <p:nvPr>
            <p:ph type="sldNum" sz="quarter" idx="10"/>
          </p:nvPr>
        </p:nvSpPr>
        <p:spPr>
          <a:ln/>
        </p:spPr>
        <p:txBody>
          <a:bodyPr/>
          <a:lstStyle>
            <a:lvl1pPr>
              <a:defRPr/>
            </a:lvl1pPr>
          </a:lstStyle>
          <a:p>
            <a:pPr>
              <a:defRPr/>
            </a:pPr>
            <a:fld id="{7CD78E8C-0B15-46E6-B41D-75F4BE47620A}" type="slidenum">
              <a:rPr lang="en-US" altLang="en-US"/>
              <a:pPr>
                <a:defRPr/>
              </a:pPr>
              <a:t>‹#›</a:t>
            </a:fld>
            <a:endParaRPr lang="en-US" altLang="en-US" sz="1050"/>
          </a:p>
        </p:txBody>
      </p:sp>
    </p:spTree>
    <p:extLst>
      <p:ext uri="{BB962C8B-B14F-4D97-AF65-F5344CB8AC3E}">
        <p14:creationId xmlns:p14="http://schemas.microsoft.com/office/powerpoint/2010/main" val="3338379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034" y="1299600"/>
            <a:ext cx="428676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99600"/>
            <a:ext cx="4315146" cy="30871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8C2560D-EC28-3B41-86E8-18F1CE0113B4}" type="datetimeFigureOut">
              <a:rPr lang="en-US" smtClean="0"/>
              <a:t>5/9/2017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Right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4598458" y="7299"/>
            <a:ext cx="4545541" cy="4503738"/>
          </a:xfrm>
          <a:solidFill>
            <a:schemeClr val="bg1">
              <a:lumMod val="85000"/>
            </a:schemeClr>
          </a:solidFill>
        </p:spPr>
        <p:txBody>
          <a:bodyPr anchor="ctr" anchorCtr="0">
            <a:normAutofit/>
          </a:bodyPr>
          <a:lstStyle>
            <a:lvl1pPr marL="0" indent="0" algn="ctr">
              <a:buFontTx/>
              <a:buNone/>
              <a:defRPr sz="2000"/>
            </a:lvl1pPr>
          </a:lstStyle>
          <a:p>
            <a:r>
              <a:rPr lang="en-US" dirty="0" smtClean="0"/>
              <a:t>Click icon to add Image</a:t>
            </a:r>
            <a:endParaRPr lang="en-US" dirty="0"/>
          </a:p>
        </p:txBody>
      </p:sp>
      <p:sp>
        <p:nvSpPr>
          <p:cNvPr id="2" name="Title 1"/>
          <p:cNvSpPr>
            <a:spLocks noGrp="1"/>
          </p:cNvSpPr>
          <p:nvPr>
            <p:ph type="title"/>
          </p:nvPr>
        </p:nvSpPr>
        <p:spPr>
          <a:xfrm>
            <a:off x="209034" y="204348"/>
            <a:ext cx="4221550" cy="968351"/>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209034" y="1299600"/>
            <a:ext cx="4221550" cy="302880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t>5/9/2017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Dark Background Image">
    <p:spTree>
      <p:nvGrpSpPr>
        <p:cNvPr id="1" name=""/>
        <p:cNvGrpSpPr/>
        <p:nvPr/>
      </p:nvGrpSpPr>
      <p:grpSpPr>
        <a:xfrm>
          <a:off x="0" y="0"/>
          <a:ext cx="0" cy="0"/>
          <a:chOff x="0" y="0"/>
          <a:chExt cx="0" cy="0"/>
        </a:xfrm>
      </p:grpSpPr>
      <p:sp>
        <p:nvSpPr>
          <p:cNvPr id="11" name="Picture Placeholder 10"/>
          <p:cNvSpPr>
            <a:spLocks noGrp="1"/>
          </p:cNvSpPr>
          <p:nvPr>
            <p:ph type="pic" sz="quarter" idx="13" hasCustomPrompt="1"/>
          </p:nvPr>
        </p:nvSpPr>
        <p:spPr>
          <a:xfrm>
            <a:off x="0" y="7299"/>
            <a:ext cx="9143999" cy="4503738"/>
          </a:xfrm>
          <a:solidFill>
            <a:schemeClr val="accent2"/>
          </a:solidFill>
        </p:spPr>
        <p:txBody>
          <a:bodyPr anchor="ctr" anchorCtr="0">
            <a:normAutofit/>
          </a:bodyPr>
          <a:lstStyle>
            <a:lvl1pPr marL="0" indent="0" algn="r">
              <a:buFontTx/>
              <a:buNone/>
              <a:defRPr sz="2000" baseline="0">
                <a:solidFill>
                  <a:schemeClr val="bg1"/>
                </a:solidFill>
              </a:defRPr>
            </a:lvl1pPr>
          </a:lstStyle>
          <a:p>
            <a:r>
              <a:rPr lang="en-US" dirty="0" smtClean="0"/>
              <a:t>Drag picture to placeholder </a:t>
            </a:r>
            <a:br>
              <a:rPr lang="en-US" dirty="0" smtClean="0"/>
            </a:br>
            <a:r>
              <a:rPr lang="en-US" dirty="0" smtClean="0"/>
              <a:t>or click icon to add</a:t>
            </a:r>
            <a:endParaRPr lang="en-US" dirty="0"/>
          </a:p>
        </p:txBody>
      </p:sp>
      <p:sp>
        <p:nvSpPr>
          <p:cNvPr id="2" name="Title 1"/>
          <p:cNvSpPr>
            <a:spLocks noGrp="1"/>
          </p:cNvSpPr>
          <p:nvPr>
            <p:ph type="title"/>
          </p:nvPr>
        </p:nvSpPr>
        <p:spPr>
          <a:xfrm>
            <a:off x="209033" y="204348"/>
            <a:ext cx="5206929" cy="968351"/>
          </a:xfrm>
        </p:spPr>
        <p:txBody>
          <a:bodyPr/>
          <a:lstStyle>
            <a:lvl1pPr>
              <a:defRPr>
                <a:solidFill>
                  <a:schemeClr val="tx2"/>
                </a:solidFill>
              </a:defRPr>
            </a:lvl1pPr>
          </a:lstStyle>
          <a:p>
            <a:r>
              <a:rPr lang="en-US" smtClean="0"/>
              <a:t>Click to edit Master title style</a:t>
            </a:r>
            <a:endParaRPr lang="en-US" dirty="0"/>
          </a:p>
        </p:txBody>
      </p:sp>
      <p:sp>
        <p:nvSpPr>
          <p:cNvPr id="4" name="Content Placeholder 3"/>
          <p:cNvSpPr>
            <a:spLocks noGrp="1"/>
          </p:cNvSpPr>
          <p:nvPr>
            <p:ph sz="half" idx="2"/>
          </p:nvPr>
        </p:nvSpPr>
        <p:spPr>
          <a:xfrm>
            <a:off x="209034" y="1299600"/>
            <a:ext cx="4112058" cy="3028808"/>
          </a:xfrm>
        </p:spPr>
        <p:txBody>
          <a:bodyPr/>
          <a:lstStyle>
            <a:lvl1pPr>
              <a:buClr>
                <a:schemeClr val="accent3"/>
              </a:buClr>
              <a:defRPr sz="2400">
                <a:solidFill>
                  <a:schemeClr val="tx2"/>
                </a:solidFill>
              </a:defRPr>
            </a:lvl1pPr>
            <a:lvl2pPr>
              <a:buClr>
                <a:schemeClr val="accent3"/>
              </a:buClr>
              <a:defRPr sz="2000">
                <a:solidFill>
                  <a:schemeClr val="tx2"/>
                </a:solidFill>
              </a:defRPr>
            </a:lvl2pPr>
            <a:lvl3pPr>
              <a:buClr>
                <a:schemeClr val="accent3"/>
              </a:buClr>
              <a:defRPr sz="1800">
                <a:solidFill>
                  <a:schemeClr val="tx2"/>
                </a:solidFill>
              </a:defRPr>
            </a:lvl3pPr>
            <a:lvl4pPr>
              <a:buClr>
                <a:schemeClr val="accent3"/>
              </a:buClr>
              <a:defRPr sz="1600">
                <a:solidFill>
                  <a:schemeClr val="tx2"/>
                </a:solidFill>
              </a:defRPr>
            </a:lvl4pPr>
            <a:lvl5pPr>
              <a:buClr>
                <a:schemeClr val="accent3"/>
              </a:buClr>
              <a:defRPr sz="1600">
                <a:solidFill>
                  <a:schemeClr val="tx2"/>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8C2560D-EC28-3B41-86E8-18F1CE0113B4}" type="datetimeFigureOut">
              <a:rPr lang="en-US" smtClean="0"/>
              <a:t>5/9/2017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6653880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4.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image" Target="../media/image4.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cstate="screen">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9034" y="204348"/>
            <a:ext cx="8754312" cy="968351"/>
          </a:xfrm>
          <a:prstGeom prst="rect">
            <a:avLst/>
          </a:prstGeom>
        </p:spPr>
        <p:txBody>
          <a:bodyPr vert="horz" lIns="0" tIns="0" rIns="0" bIns="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09034" y="1299104"/>
            <a:ext cx="8754312" cy="3021510"/>
          </a:xfrm>
          <a:prstGeom prst="rect">
            <a:avLst/>
          </a:prstGeom>
        </p:spPr>
        <p:txBody>
          <a:bodyPr vert="horz" lIns="91440" tIns="45720" rIns="9144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09034" y="4854839"/>
            <a:ext cx="652270" cy="155916"/>
          </a:xfrm>
          <a:prstGeom prst="rect">
            <a:avLst/>
          </a:prstGeom>
        </p:spPr>
        <p:txBody>
          <a:bodyPr vert="horz" lIns="0" tIns="0" rIns="0" bIns="0" rtlCol="0" anchor="t" anchorCtr="0"/>
          <a:lstStyle>
            <a:lvl1pPr algn="l">
              <a:defRPr sz="900">
                <a:solidFill>
                  <a:schemeClr val="bg1">
                    <a:lumMod val="50000"/>
                  </a:schemeClr>
                </a:solidFill>
              </a:defRPr>
            </a:lvl1pPr>
          </a:lstStyle>
          <a:p>
            <a:fld id="{68C2560D-EC28-3B41-86E8-18F1CE0113B4}" type="datetimeFigureOut">
              <a:rPr lang="en-US" smtClean="0"/>
              <a:pPr/>
              <a:t>5/9/2017</a:t>
            </a:fld>
            <a:endParaRPr lang="en-US" dirty="0"/>
          </a:p>
        </p:txBody>
      </p:sp>
      <p:sp>
        <p:nvSpPr>
          <p:cNvPr id="5" name="Footer Placeholder 4"/>
          <p:cNvSpPr>
            <a:spLocks noGrp="1"/>
          </p:cNvSpPr>
          <p:nvPr>
            <p:ph type="ftr" sz="quarter" idx="3"/>
          </p:nvPr>
        </p:nvSpPr>
        <p:spPr>
          <a:xfrm>
            <a:off x="209034" y="4594235"/>
            <a:ext cx="4221550" cy="227697"/>
          </a:xfrm>
          <a:prstGeom prst="rect">
            <a:avLst/>
          </a:prstGeom>
        </p:spPr>
        <p:txBody>
          <a:bodyPr vert="horz" lIns="0" tIns="0" rIns="0" bIns="0" rtlCol="0" anchor="b" anchorCtr="0">
            <a:noAutofit/>
          </a:bodyPr>
          <a:lstStyle>
            <a:lvl1pPr algn="l">
              <a:defRPr sz="1000">
                <a:solidFill>
                  <a:schemeClr val="bg1">
                    <a:lumMod val="50000"/>
                  </a:schemeClr>
                </a:solidFill>
              </a:defRPr>
            </a:lvl1pPr>
          </a:lstStyle>
          <a:p>
            <a:endParaRPr lang="en-US" dirty="0"/>
          </a:p>
        </p:txBody>
      </p:sp>
      <p:sp>
        <p:nvSpPr>
          <p:cNvPr id="6" name="Slide Number Placeholder 5"/>
          <p:cNvSpPr>
            <a:spLocks noGrp="1"/>
          </p:cNvSpPr>
          <p:nvPr>
            <p:ph type="sldNum" sz="quarter" idx="4"/>
          </p:nvPr>
        </p:nvSpPr>
        <p:spPr>
          <a:xfrm>
            <a:off x="861304" y="4854839"/>
            <a:ext cx="455188" cy="155916"/>
          </a:xfrm>
          <a:prstGeom prst="rect">
            <a:avLst/>
          </a:prstGeom>
        </p:spPr>
        <p:txBody>
          <a:bodyPr vert="horz" lIns="0" tIns="0" rIns="91440" bIns="0" rtlCol="0" anchor="t" anchorCtr="0"/>
          <a:lstStyle>
            <a:lvl1pPr algn="l">
              <a:defRPr sz="900">
                <a:solidFill>
                  <a:schemeClr val="bg1">
                    <a:lumMod val="50000"/>
                  </a:schemeClr>
                </a:solidFill>
              </a:defRPr>
            </a:lvl1pPr>
          </a:lstStyle>
          <a:p>
            <a:fld id="{2066355A-084C-D24E-9AD2-7E4FC41EA627}" type="slidenum">
              <a:rPr lang="en-US" smtClean="0"/>
              <a:pPr/>
              <a:t>‹#›</a:t>
            </a:fld>
            <a:endParaRPr lang="en-US" dirty="0"/>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70" r:id="rId2"/>
    <p:sldLayoutId id="2147493457" r:id="rId3"/>
    <p:sldLayoutId id="2147493471" r:id="rId4"/>
    <p:sldLayoutId id="2147493467" r:id="rId5"/>
    <p:sldLayoutId id="2147493458" r:id="rId6"/>
    <p:sldLayoutId id="2147493459" r:id="rId7"/>
    <p:sldLayoutId id="2147493460" r:id="rId8"/>
    <p:sldLayoutId id="2147493468" r:id="rId9"/>
    <p:sldLayoutId id="2147493469" r:id="rId10"/>
    <p:sldLayoutId id="2147493461" r:id="rId11"/>
    <p:sldLayoutId id="2147493462" r:id="rId12"/>
    <p:sldLayoutId id="2147493463" r:id="rId13"/>
    <p:sldLayoutId id="2147493464" r:id="rId14"/>
    <p:sldLayoutId id="2147493465" r:id="rId15"/>
    <p:sldLayoutId id="2147493466" r:id="rId16"/>
  </p:sldLayoutIdLst>
  <p:txStyles>
    <p:titleStyle>
      <a:lvl1pPr algn="l" defTabSz="457200"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342900" indent="-342900" algn="l" defTabSz="457200" rtl="0" eaLnBrk="1" latinLnBrk="0" hangingPunct="1">
        <a:spcBef>
          <a:spcPct val="20000"/>
        </a:spcBef>
        <a:buClr>
          <a:schemeClr val="accent1"/>
        </a:buClr>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AutoShape 1"/>
          <p:cNvSpPr>
            <a:spLocks/>
          </p:cNvSpPr>
          <p:nvPr/>
        </p:nvSpPr>
        <p:spPr bwMode="auto">
          <a:xfrm>
            <a:off x="0" y="627460"/>
            <a:ext cx="6948488" cy="21669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3082C0"/>
              </a:gs>
              <a:gs pos="100000">
                <a:srgbClr val="FFFFFF"/>
              </a:gs>
            </a:gsLst>
            <a:lin ang="0"/>
          </a:gradFill>
          <a:ln>
            <a:noFill/>
          </a:ln>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defTabSz="685800" eaLnBrk="0" fontAlgn="base" hangingPunct="0">
              <a:spcBef>
                <a:spcPct val="0"/>
              </a:spcBef>
              <a:spcAft>
                <a:spcPct val="0"/>
              </a:spcAft>
            </a:pPr>
            <a:endParaRPr lang="en-GB" sz="1800" smtClean="0">
              <a:solidFill>
                <a:srgbClr val="000000"/>
              </a:solidFill>
              <a:latin typeface="Arial" panose="020B0604020202020204" pitchFamily="34" charset="0"/>
              <a:sym typeface="Arial" panose="020B0604020202020204" pitchFamily="34" charset="0"/>
            </a:endParaRPr>
          </a:p>
        </p:txBody>
      </p:sp>
      <p:pic>
        <p:nvPicPr>
          <p:cNvPr id="1027" name="Picture 2" descr="coloffic"/>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94489" y="465535"/>
            <a:ext cx="2270125"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028" name="Rectangle 3"/>
          <p:cNvSpPr>
            <a:spLocks/>
          </p:cNvSpPr>
          <p:nvPr>
            <p:ph type="title"/>
          </p:nvPr>
        </p:nvSpPr>
        <p:spPr bwMode="auto">
          <a:xfrm>
            <a:off x="457200" y="0"/>
            <a:ext cx="8229600"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ctr" anchorCtr="0" compatLnSpc="1">
            <a:prstTxWarp prst="textNoShape">
              <a:avLst/>
            </a:prstTxWarp>
          </a:bodyPr>
          <a:lstStyle/>
          <a:p>
            <a:pPr lvl="0"/>
            <a:r>
              <a:rPr lang="en-US" altLang="en-US" smtClean="0">
                <a:sym typeface="Helvetica" panose="020B0604020202020204" pitchFamily="34" charset="0"/>
              </a:rPr>
              <a:t>Click to edit Master title style</a:t>
            </a:r>
          </a:p>
        </p:txBody>
      </p:sp>
      <p:sp>
        <p:nvSpPr>
          <p:cNvPr id="1029" name="Rectangle 4"/>
          <p:cNvSpPr>
            <a:spLocks/>
          </p:cNvSpPr>
          <p:nvPr>
            <p:ph type="body" idx="1"/>
          </p:nvPr>
        </p:nvSpPr>
        <p:spPr bwMode="auto">
          <a:xfrm>
            <a:off x="457200" y="1221581"/>
            <a:ext cx="8229600" cy="39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bodyPr>
          <a:lstStyle/>
          <a:p>
            <a:pPr lvl="0"/>
            <a:r>
              <a:rPr lang="en-US" altLang="en-US" smtClean="0">
                <a:sym typeface="Helvetica" panose="020B0604020202020204" pitchFamily="34" charset="0"/>
              </a:rPr>
              <a:t>Click to edit Master text styles</a:t>
            </a:r>
          </a:p>
          <a:p>
            <a:pPr lvl="1"/>
            <a:r>
              <a:rPr lang="en-US" altLang="en-US" smtClean="0">
                <a:sym typeface="Helvetica" panose="020B0604020202020204" pitchFamily="34" charset="0"/>
              </a:rPr>
              <a:t>Second level</a:t>
            </a:r>
          </a:p>
          <a:p>
            <a:pPr lvl="2"/>
            <a:r>
              <a:rPr lang="en-US" altLang="en-US" smtClean="0">
                <a:sym typeface="Helvetica" panose="020B0604020202020204" pitchFamily="34" charset="0"/>
              </a:rPr>
              <a:t>Third level</a:t>
            </a:r>
          </a:p>
          <a:p>
            <a:pPr lvl="3"/>
            <a:r>
              <a:rPr lang="en-US" altLang="en-US" smtClean="0">
                <a:sym typeface="Helvetica" panose="020B0604020202020204" pitchFamily="34" charset="0"/>
              </a:rPr>
              <a:t>Fourth level</a:t>
            </a:r>
          </a:p>
          <a:p>
            <a:pPr lvl="4"/>
            <a:r>
              <a:rPr lang="en-US" altLang="en-US" smtClean="0">
                <a:sym typeface="Helvetica" panose="020B0604020202020204" pitchFamily="34" charset="0"/>
              </a:rPr>
              <a:t>Fifth level</a:t>
            </a:r>
          </a:p>
        </p:txBody>
      </p:sp>
      <p:sp>
        <p:nvSpPr>
          <p:cNvPr id="2" name="Rectangle 5"/>
          <p:cNvSpPr>
            <a:spLocks noGrp="1"/>
          </p:cNvSpPr>
          <p:nvPr>
            <p:ph type="sldNum" sz="quarter" idx="2"/>
          </p:nvPr>
        </p:nvSpPr>
        <p:spPr bwMode="auto">
          <a:xfrm>
            <a:off x="6877050" y="4677966"/>
            <a:ext cx="2133600" cy="215503"/>
          </a:xfrm>
          <a:prstGeom prst="rect">
            <a:avLst/>
          </a:prstGeom>
          <a:noFill/>
          <a:ln>
            <a:noFill/>
          </a:ln>
          <a:effectLst/>
          <a:extLst/>
        </p:spPr>
        <p:txBody>
          <a:bodyPr vert="horz" wrap="square" lIns="45719" tIns="45719" rIns="45719" bIns="45719" numCol="1" anchor="t" anchorCtr="0" compatLnSpc="1">
            <a:prstTxWarp prst="textNoShape">
              <a:avLst/>
            </a:prstTxWarp>
          </a:bodyPr>
          <a:lstStyle>
            <a:lvl1pPr algn="r" eaLnBrk="1">
              <a:defRPr smtClean="0">
                <a:cs typeface="Arial" panose="020B0604020202020204" pitchFamily="34" charset="0"/>
              </a:defRPr>
            </a:lvl1pPr>
          </a:lstStyle>
          <a:p>
            <a:pPr defTabSz="685800" fontAlgn="base" hangingPunct="0">
              <a:spcBef>
                <a:spcPct val="0"/>
              </a:spcBef>
              <a:spcAft>
                <a:spcPct val="0"/>
              </a:spcAft>
              <a:defRPr/>
            </a:pPr>
            <a:fld id="{746C821B-424E-4A11-9AB3-D0307245DAE7}" type="slidenum">
              <a:rPr lang="en-US" altLang="en-US" smtClean="0">
                <a:solidFill>
                  <a:srgbClr val="000000"/>
                </a:solidFill>
                <a:latin typeface="Arial" panose="020B0604020202020204" pitchFamily="34" charset="0"/>
                <a:sym typeface="Arial" panose="020B0604020202020204" pitchFamily="34" charset="0"/>
              </a:rPr>
              <a:pPr defTabSz="685800" fontAlgn="base" hangingPunct="0">
                <a:spcBef>
                  <a:spcPct val="0"/>
                </a:spcBef>
                <a:spcAft>
                  <a:spcPct val="0"/>
                </a:spcAft>
                <a:defRPr/>
              </a:pPr>
              <a:t>‹#›</a:t>
            </a:fld>
            <a:endParaRPr lang="en-US" altLang="en-US" sz="1050">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0138764"/>
      </p:ext>
    </p:extLst>
  </p:cSld>
  <p:clrMap bg1="lt1" tx1="dk1" bg2="lt2" tx2="dk2" accent1="accent1" accent2="accent2" accent3="accent3" accent4="accent4" accent5="accent5" accent6="accent6" hlink="hlink" folHlink="folHlink"/>
  <p:sldLayoutIdLst>
    <p:sldLayoutId id="2147493473" r:id="rId1"/>
    <p:sldLayoutId id="2147493474" r:id="rId2"/>
    <p:sldLayoutId id="2147493475" r:id="rId3"/>
    <p:sldLayoutId id="2147493476" r:id="rId4"/>
    <p:sldLayoutId id="2147493477" r:id="rId5"/>
    <p:sldLayoutId id="2147493478" r:id="rId6"/>
    <p:sldLayoutId id="2147493479" r:id="rId7"/>
    <p:sldLayoutId id="2147493480" r:id="rId8"/>
    <p:sldLayoutId id="2147493481" r:id="rId9"/>
    <p:sldLayoutId id="2147493482" r:id="rId10"/>
    <p:sldLayoutId id="2147493483" r:id="rId11"/>
  </p:sldLayoutIdLst>
  <p:txStyles>
    <p:titleStyle>
      <a:lvl1pPr algn="l" defTabSz="342900" rtl="0" eaLnBrk="0" fontAlgn="base" hangingPunct="0">
        <a:spcBef>
          <a:spcPct val="0"/>
        </a:spcBef>
        <a:spcAft>
          <a:spcPct val="0"/>
        </a:spcAft>
        <a:defRPr sz="900">
          <a:solidFill>
            <a:srgbClr val="000000"/>
          </a:solidFill>
          <a:latin typeface="+mj-lt"/>
          <a:ea typeface="+mj-ea"/>
          <a:cs typeface="+mj-cs"/>
          <a:sym typeface="Helvetica" panose="020B0604020202020204" pitchFamily="34" charset="0"/>
        </a:defRPr>
      </a:lvl1pPr>
      <a:lvl2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2pPr>
      <a:lvl3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3pPr>
      <a:lvl4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4pPr>
      <a:lvl5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5pPr>
      <a:lvl6pPr marL="3429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6pPr>
      <a:lvl7pPr marL="6858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7pPr>
      <a:lvl8pPr marL="10287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8pPr>
      <a:lvl9pPr marL="13716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9pPr>
    </p:titleStyle>
    <p:bodyStyle>
      <a:lvl1pPr marL="257175" indent="-257175"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1pPr>
      <a:lvl2pPr marL="171450" indent="1714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2pPr>
      <a:lvl3pPr marL="342900" indent="3429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3pPr>
      <a:lvl4pPr marL="514350" indent="5143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4pPr>
      <a:lvl5pPr marL="685800" indent="6858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5pPr>
      <a:lvl6pPr marL="1028700" algn="l" defTabSz="342900" rtl="0" fontAlgn="base" hangingPunct="0">
        <a:spcBef>
          <a:spcPct val="0"/>
        </a:spcBef>
        <a:spcAft>
          <a:spcPct val="0"/>
        </a:spcAft>
        <a:defRPr sz="900">
          <a:solidFill>
            <a:srgbClr val="000000"/>
          </a:solidFill>
          <a:latin typeface="+mn-lt"/>
          <a:ea typeface="+mn-ea"/>
          <a:cs typeface="+mn-cs"/>
          <a:sym typeface="Helvetica" charset="0"/>
        </a:defRPr>
      </a:lvl6pPr>
      <a:lvl7pPr marL="1371600" algn="l" defTabSz="342900" rtl="0" fontAlgn="base" hangingPunct="0">
        <a:spcBef>
          <a:spcPct val="0"/>
        </a:spcBef>
        <a:spcAft>
          <a:spcPct val="0"/>
        </a:spcAft>
        <a:defRPr sz="900">
          <a:solidFill>
            <a:srgbClr val="000000"/>
          </a:solidFill>
          <a:latin typeface="+mn-lt"/>
          <a:ea typeface="+mn-ea"/>
          <a:cs typeface="+mn-cs"/>
          <a:sym typeface="Helvetica" charset="0"/>
        </a:defRPr>
      </a:lvl7pPr>
      <a:lvl8pPr marL="1714500" algn="l" defTabSz="342900" rtl="0" fontAlgn="base" hangingPunct="0">
        <a:spcBef>
          <a:spcPct val="0"/>
        </a:spcBef>
        <a:spcAft>
          <a:spcPct val="0"/>
        </a:spcAft>
        <a:defRPr sz="900">
          <a:solidFill>
            <a:srgbClr val="000000"/>
          </a:solidFill>
          <a:latin typeface="+mn-lt"/>
          <a:ea typeface="+mn-ea"/>
          <a:cs typeface="+mn-cs"/>
          <a:sym typeface="Helvetica" charset="0"/>
        </a:defRPr>
      </a:lvl8pPr>
      <a:lvl9pPr marL="2057400" algn="l" defTabSz="342900" rtl="0" fontAlgn="base" hangingPunct="0">
        <a:spcBef>
          <a:spcPct val="0"/>
        </a:spcBef>
        <a:spcAft>
          <a:spcPct val="0"/>
        </a:spcAft>
        <a:defRPr sz="900">
          <a:solidFill>
            <a:srgbClr val="000000"/>
          </a:solidFill>
          <a:latin typeface="+mn-lt"/>
          <a:ea typeface="+mn-ea"/>
          <a:cs typeface="+mn-cs"/>
          <a:sym typeface="Helvetica"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AutoShape 1"/>
          <p:cNvSpPr>
            <a:spLocks/>
          </p:cNvSpPr>
          <p:nvPr/>
        </p:nvSpPr>
        <p:spPr bwMode="auto">
          <a:xfrm>
            <a:off x="0" y="627460"/>
            <a:ext cx="6948488" cy="216694"/>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3082C0"/>
              </a:gs>
              <a:gs pos="100000">
                <a:srgbClr val="FFFFFF"/>
              </a:gs>
            </a:gsLst>
            <a:lin ang="0"/>
          </a:gradFill>
          <a:ln w="12700" cap="flat" cmpd="sng">
            <a:noFill/>
            <a:prstDash val="solid"/>
            <a:miter lim="0"/>
            <a:headEnd/>
            <a:tailEnd/>
          </a:ln>
        </p:spPr>
        <p:txBody>
          <a:bodyPr lIns="0" tIns="0" rIns="0" bIns="0" anchor="ctr"/>
          <a:lstStyle/>
          <a:p>
            <a:pPr algn="ctr" defTabSz="685800" fontAlgn="base" hangingPunct="0">
              <a:spcBef>
                <a:spcPct val="0"/>
              </a:spcBef>
              <a:spcAft>
                <a:spcPct val="0"/>
              </a:spcAft>
              <a:defRPr/>
            </a:pPr>
            <a:endParaRPr lang="en-US" sz="1800">
              <a:solidFill>
                <a:srgbClr val="000000"/>
              </a:solidFill>
              <a:latin typeface="Arial" pitchFamily="-104" charset="0"/>
              <a:sym typeface="Arial" pitchFamily="-104" charset="0"/>
            </a:endParaRPr>
          </a:p>
        </p:txBody>
      </p:sp>
      <p:pic>
        <p:nvPicPr>
          <p:cNvPr id="1027" name="Picture 2" descr="coloffic"/>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94489" y="465535"/>
            <a:ext cx="2270125"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028" name="Rectangle 3"/>
          <p:cNvSpPr>
            <a:spLocks/>
          </p:cNvSpPr>
          <p:nvPr>
            <p:ph type="title"/>
          </p:nvPr>
        </p:nvSpPr>
        <p:spPr bwMode="auto">
          <a:xfrm>
            <a:off x="457200" y="0"/>
            <a:ext cx="8229600"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ctr" anchorCtr="0" compatLnSpc="1">
            <a:prstTxWarp prst="textNoShape">
              <a:avLst/>
            </a:prstTxWarp>
          </a:bodyPr>
          <a:lstStyle/>
          <a:p>
            <a:pPr lvl="0"/>
            <a:r>
              <a:rPr lang="en-US" altLang="en-US" smtClean="0">
                <a:sym typeface="Helvetica" panose="020B0604020202020204" pitchFamily="34" charset="0"/>
              </a:rPr>
              <a:t>Click to edit Master title style</a:t>
            </a:r>
          </a:p>
        </p:txBody>
      </p:sp>
      <p:sp>
        <p:nvSpPr>
          <p:cNvPr id="1029" name="Rectangle 4"/>
          <p:cNvSpPr>
            <a:spLocks/>
          </p:cNvSpPr>
          <p:nvPr>
            <p:ph type="body" idx="1"/>
          </p:nvPr>
        </p:nvSpPr>
        <p:spPr bwMode="auto">
          <a:xfrm>
            <a:off x="457200" y="1221581"/>
            <a:ext cx="8229600" cy="39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bodyPr>
          <a:lstStyle/>
          <a:p>
            <a:pPr lvl="0"/>
            <a:r>
              <a:rPr lang="en-US" altLang="en-US" smtClean="0">
                <a:sym typeface="Helvetica" panose="020B0604020202020204" pitchFamily="34" charset="0"/>
              </a:rPr>
              <a:t>Click to edit Master text styles</a:t>
            </a:r>
          </a:p>
          <a:p>
            <a:pPr lvl="1"/>
            <a:r>
              <a:rPr lang="en-US" altLang="en-US" smtClean="0">
                <a:sym typeface="Helvetica" panose="020B0604020202020204" pitchFamily="34" charset="0"/>
              </a:rPr>
              <a:t>Second level</a:t>
            </a:r>
          </a:p>
          <a:p>
            <a:pPr lvl="2"/>
            <a:r>
              <a:rPr lang="en-US" altLang="en-US" smtClean="0">
                <a:sym typeface="Helvetica" panose="020B0604020202020204" pitchFamily="34" charset="0"/>
              </a:rPr>
              <a:t>Third level</a:t>
            </a:r>
          </a:p>
          <a:p>
            <a:pPr lvl="3"/>
            <a:r>
              <a:rPr lang="en-US" altLang="en-US" smtClean="0">
                <a:sym typeface="Helvetica" panose="020B0604020202020204" pitchFamily="34" charset="0"/>
              </a:rPr>
              <a:t>Fourth level</a:t>
            </a:r>
          </a:p>
          <a:p>
            <a:pPr lvl="4"/>
            <a:r>
              <a:rPr lang="en-US" altLang="en-US" smtClean="0">
                <a:sym typeface="Helvetica" panose="020B0604020202020204" pitchFamily="34" charset="0"/>
              </a:rPr>
              <a:t>Fifth level</a:t>
            </a:r>
          </a:p>
        </p:txBody>
      </p:sp>
      <p:sp>
        <p:nvSpPr>
          <p:cNvPr id="2" name="Rectangle 5"/>
          <p:cNvSpPr>
            <a:spLocks noGrp="1"/>
          </p:cNvSpPr>
          <p:nvPr>
            <p:ph type="sldNum" sz="quarter" idx="2"/>
          </p:nvPr>
        </p:nvSpPr>
        <p:spPr bwMode="auto">
          <a:xfrm>
            <a:off x="6877050" y="4677966"/>
            <a:ext cx="2133600" cy="215503"/>
          </a:xfrm>
          <a:prstGeom prst="rect">
            <a:avLst/>
          </a:prstGeom>
          <a:noFill/>
          <a:ln>
            <a:noFill/>
          </a:ln>
          <a:effectLst/>
          <a:extLst/>
        </p:spPr>
        <p:txBody>
          <a:bodyPr vert="horz" wrap="square" lIns="45719" tIns="45719" rIns="45719" bIns="45719" numCol="1" anchor="t" anchorCtr="0" compatLnSpc="1">
            <a:prstTxWarp prst="textNoShape">
              <a:avLst/>
            </a:prstTxWarp>
          </a:bodyPr>
          <a:lstStyle>
            <a:lvl1pPr algn="r">
              <a:defRPr>
                <a:cs typeface="Arial" panose="020B0604020202020204" pitchFamily="34" charset="0"/>
              </a:defRPr>
            </a:lvl1pPr>
          </a:lstStyle>
          <a:p>
            <a:pPr defTabSz="685800" fontAlgn="base" hangingPunct="0">
              <a:spcBef>
                <a:spcPct val="0"/>
              </a:spcBef>
              <a:spcAft>
                <a:spcPct val="0"/>
              </a:spcAft>
            </a:pPr>
            <a:fld id="{2242A79F-BF68-4918-AA3F-CFCD665B77D9}" type="slidenum">
              <a:rPr lang="en-US" altLang="en-US" smtClean="0">
                <a:solidFill>
                  <a:srgbClr val="000000"/>
                </a:solidFill>
                <a:latin typeface="Arial" panose="020B0604020202020204" pitchFamily="34" charset="0"/>
                <a:sym typeface="Arial" panose="020B0604020202020204" pitchFamily="34" charset="0"/>
              </a:rPr>
              <a:pPr defTabSz="685800" fontAlgn="base" hangingPunct="0">
                <a:spcBef>
                  <a:spcPct val="0"/>
                </a:spcBef>
                <a:spcAft>
                  <a:spcPct val="0"/>
                </a:spcAft>
              </a:pPr>
              <a:t>‹#›</a:t>
            </a:fld>
            <a:endParaRPr lang="en-US" altLang="en-US" sz="1050" smtClean="0">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1173992"/>
      </p:ext>
    </p:extLst>
  </p:cSld>
  <p:clrMap bg1="lt1" tx1="dk1" bg2="lt2" tx2="dk2" accent1="accent1" accent2="accent2" accent3="accent3" accent4="accent4" accent5="accent5" accent6="accent6" hlink="hlink" folHlink="folHlink"/>
  <p:sldLayoutIdLst>
    <p:sldLayoutId id="2147493485" r:id="rId1"/>
    <p:sldLayoutId id="2147493486" r:id="rId2"/>
    <p:sldLayoutId id="2147493487" r:id="rId3"/>
    <p:sldLayoutId id="2147493488" r:id="rId4"/>
    <p:sldLayoutId id="2147493489" r:id="rId5"/>
    <p:sldLayoutId id="2147493490" r:id="rId6"/>
    <p:sldLayoutId id="2147493491" r:id="rId7"/>
    <p:sldLayoutId id="2147493492" r:id="rId8"/>
    <p:sldLayoutId id="2147493493" r:id="rId9"/>
    <p:sldLayoutId id="2147493494" r:id="rId10"/>
    <p:sldLayoutId id="2147493495" r:id="rId11"/>
  </p:sldLayoutIdLst>
  <p:txStyles>
    <p:titleStyle>
      <a:lvl1pPr algn="l" defTabSz="342900" rtl="0" eaLnBrk="0" fontAlgn="base" hangingPunct="0">
        <a:spcBef>
          <a:spcPct val="0"/>
        </a:spcBef>
        <a:spcAft>
          <a:spcPct val="0"/>
        </a:spcAft>
        <a:defRPr sz="900">
          <a:solidFill>
            <a:srgbClr val="000000"/>
          </a:solidFill>
          <a:latin typeface="+mj-lt"/>
          <a:ea typeface="+mj-ea"/>
          <a:cs typeface="+mj-cs"/>
          <a:sym typeface="Helvetica" panose="020B0604020202020204" pitchFamily="34" charset="0"/>
        </a:defRPr>
      </a:lvl1pPr>
      <a:lvl2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2pPr>
      <a:lvl3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3pPr>
      <a:lvl4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4pPr>
      <a:lvl5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5pPr>
      <a:lvl6pPr marL="3429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6pPr>
      <a:lvl7pPr marL="6858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7pPr>
      <a:lvl8pPr marL="10287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8pPr>
      <a:lvl9pPr marL="13716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9pPr>
    </p:titleStyle>
    <p:bodyStyle>
      <a:lvl1pPr marL="257175" indent="-257175"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1pPr>
      <a:lvl2pPr marL="171450" indent="1714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2pPr>
      <a:lvl3pPr marL="342900" indent="3429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3pPr>
      <a:lvl4pPr marL="514350" indent="5143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4pPr>
      <a:lvl5pPr marL="685800" indent="6858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5pPr>
      <a:lvl6pPr marL="1028700" algn="l" defTabSz="342900" rtl="0" fontAlgn="base" hangingPunct="0">
        <a:spcBef>
          <a:spcPct val="0"/>
        </a:spcBef>
        <a:spcAft>
          <a:spcPct val="0"/>
        </a:spcAft>
        <a:defRPr sz="900">
          <a:solidFill>
            <a:srgbClr val="000000"/>
          </a:solidFill>
          <a:latin typeface="+mn-lt"/>
          <a:ea typeface="+mn-ea"/>
          <a:cs typeface="+mn-cs"/>
          <a:sym typeface="Helvetica" charset="0"/>
        </a:defRPr>
      </a:lvl6pPr>
      <a:lvl7pPr marL="1371600" algn="l" defTabSz="342900" rtl="0" fontAlgn="base" hangingPunct="0">
        <a:spcBef>
          <a:spcPct val="0"/>
        </a:spcBef>
        <a:spcAft>
          <a:spcPct val="0"/>
        </a:spcAft>
        <a:defRPr sz="900">
          <a:solidFill>
            <a:srgbClr val="000000"/>
          </a:solidFill>
          <a:latin typeface="+mn-lt"/>
          <a:ea typeface="+mn-ea"/>
          <a:cs typeface="+mn-cs"/>
          <a:sym typeface="Helvetica" charset="0"/>
        </a:defRPr>
      </a:lvl7pPr>
      <a:lvl8pPr marL="1714500" algn="l" defTabSz="342900" rtl="0" fontAlgn="base" hangingPunct="0">
        <a:spcBef>
          <a:spcPct val="0"/>
        </a:spcBef>
        <a:spcAft>
          <a:spcPct val="0"/>
        </a:spcAft>
        <a:defRPr sz="900">
          <a:solidFill>
            <a:srgbClr val="000000"/>
          </a:solidFill>
          <a:latin typeface="+mn-lt"/>
          <a:ea typeface="+mn-ea"/>
          <a:cs typeface="+mn-cs"/>
          <a:sym typeface="Helvetica" charset="0"/>
        </a:defRPr>
      </a:lvl8pPr>
      <a:lvl9pPr marL="2057400" algn="l" defTabSz="342900" rtl="0" fontAlgn="base" hangingPunct="0">
        <a:spcBef>
          <a:spcPct val="0"/>
        </a:spcBef>
        <a:spcAft>
          <a:spcPct val="0"/>
        </a:spcAft>
        <a:defRPr sz="900">
          <a:solidFill>
            <a:srgbClr val="000000"/>
          </a:solidFill>
          <a:latin typeface="+mn-lt"/>
          <a:ea typeface="+mn-ea"/>
          <a:cs typeface="+mn-cs"/>
          <a:sym typeface="Helvetica"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AutoShape 1"/>
          <p:cNvSpPr>
            <a:spLocks/>
          </p:cNvSpPr>
          <p:nvPr/>
        </p:nvSpPr>
        <p:spPr bwMode="auto">
          <a:xfrm>
            <a:off x="0" y="627460"/>
            <a:ext cx="6948488" cy="21669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3082C0"/>
              </a:gs>
              <a:gs pos="100000">
                <a:srgbClr val="FFFFFF"/>
              </a:gs>
            </a:gsLst>
            <a:lin ang="0"/>
          </a:gradFill>
          <a:ln>
            <a:noFill/>
          </a:ln>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defTabSz="685800" eaLnBrk="0" fontAlgn="base" hangingPunct="0">
              <a:spcBef>
                <a:spcPct val="0"/>
              </a:spcBef>
              <a:spcAft>
                <a:spcPct val="0"/>
              </a:spcAft>
            </a:pPr>
            <a:endParaRPr lang="en-GB" sz="1800" smtClean="0">
              <a:solidFill>
                <a:srgbClr val="000000"/>
              </a:solidFill>
              <a:latin typeface="Arial" panose="020B0604020202020204" pitchFamily="34" charset="0"/>
              <a:sym typeface="Arial" panose="020B0604020202020204" pitchFamily="34" charset="0"/>
            </a:endParaRPr>
          </a:p>
        </p:txBody>
      </p:sp>
      <p:pic>
        <p:nvPicPr>
          <p:cNvPr id="1027" name="Picture 2" descr="coloffic"/>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94489" y="465535"/>
            <a:ext cx="2270125"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028" name="Rectangle 3"/>
          <p:cNvSpPr>
            <a:spLocks/>
          </p:cNvSpPr>
          <p:nvPr>
            <p:ph type="title"/>
          </p:nvPr>
        </p:nvSpPr>
        <p:spPr bwMode="auto">
          <a:xfrm>
            <a:off x="457200" y="0"/>
            <a:ext cx="8229600"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ctr" anchorCtr="0" compatLnSpc="1">
            <a:prstTxWarp prst="textNoShape">
              <a:avLst/>
            </a:prstTxWarp>
          </a:bodyPr>
          <a:lstStyle/>
          <a:p>
            <a:pPr lvl="0"/>
            <a:r>
              <a:rPr lang="en-US" altLang="en-US" smtClean="0">
                <a:sym typeface="Helvetica" panose="020B0604020202020204" pitchFamily="34" charset="0"/>
              </a:rPr>
              <a:t>Click to edit Master title style</a:t>
            </a:r>
          </a:p>
        </p:txBody>
      </p:sp>
      <p:sp>
        <p:nvSpPr>
          <p:cNvPr id="1029" name="Rectangle 4"/>
          <p:cNvSpPr>
            <a:spLocks/>
          </p:cNvSpPr>
          <p:nvPr>
            <p:ph type="body" idx="1"/>
          </p:nvPr>
        </p:nvSpPr>
        <p:spPr bwMode="auto">
          <a:xfrm>
            <a:off x="457200" y="1221581"/>
            <a:ext cx="8229600" cy="39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bodyPr>
          <a:lstStyle/>
          <a:p>
            <a:pPr lvl="0"/>
            <a:r>
              <a:rPr lang="en-US" altLang="en-US" smtClean="0">
                <a:sym typeface="Helvetica" panose="020B0604020202020204" pitchFamily="34" charset="0"/>
              </a:rPr>
              <a:t>Click to edit Master text styles</a:t>
            </a:r>
          </a:p>
          <a:p>
            <a:pPr lvl="1"/>
            <a:r>
              <a:rPr lang="en-US" altLang="en-US" smtClean="0">
                <a:sym typeface="Helvetica" panose="020B0604020202020204" pitchFamily="34" charset="0"/>
              </a:rPr>
              <a:t>Second level</a:t>
            </a:r>
          </a:p>
          <a:p>
            <a:pPr lvl="2"/>
            <a:r>
              <a:rPr lang="en-US" altLang="en-US" smtClean="0">
                <a:sym typeface="Helvetica" panose="020B0604020202020204" pitchFamily="34" charset="0"/>
              </a:rPr>
              <a:t>Third level</a:t>
            </a:r>
          </a:p>
          <a:p>
            <a:pPr lvl="3"/>
            <a:r>
              <a:rPr lang="en-US" altLang="en-US" smtClean="0">
                <a:sym typeface="Helvetica" panose="020B0604020202020204" pitchFamily="34" charset="0"/>
              </a:rPr>
              <a:t>Fourth level</a:t>
            </a:r>
          </a:p>
          <a:p>
            <a:pPr lvl="4"/>
            <a:r>
              <a:rPr lang="en-US" altLang="en-US" smtClean="0">
                <a:sym typeface="Helvetica" panose="020B0604020202020204" pitchFamily="34" charset="0"/>
              </a:rPr>
              <a:t>Fifth level</a:t>
            </a:r>
          </a:p>
        </p:txBody>
      </p:sp>
      <p:sp>
        <p:nvSpPr>
          <p:cNvPr id="2" name="Rectangle 5"/>
          <p:cNvSpPr>
            <a:spLocks noGrp="1"/>
          </p:cNvSpPr>
          <p:nvPr>
            <p:ph type="sldNum" sz="quarter" idx="2"/>
          </p:nvPr>
        </p:nvSpPr>
        <p:spPr bwMode="auto">
          <a:xfrm>
            <a:off x="6877050" y="4677966"/>
            <a:ext cx="2133600" cy="215503"/>
          </a:xfrm>
          <a:prstGeom prst="rect">
            <a:avLst/>
          </a:prstGeom>
          <a:noFill/>
          <a:ln>
            <a:noFill/>
          </a:ln>
          <a:effectLst/>
          <a:extLst/>
        </p:spPr>
        <p:txBody>
          <a:bodyPr vert="horz" wrap="square" lIns="45719" tIns="45719" rIns="45719" bIns="45719" numCol="1" anchor="t" anchorCtr="0" compatLnSpc="1">
            <a:prstTxWarp prst="textNoShape">
              <a:avLst/>
            </a:prstTxWarp>
          </a:bodyPr>
          <a:lstStyle>
            <a:lvl1pPr algn="r" eaLnBrk="1">
              <a:defRPr smtClean="0">
                <a:cs typeface="Arial" panose="020B0604020202020204" pitchFamily="34" charset="0"/>
              </a:defRPr>
            </a:lvl1pPr>
          </a:lstStyle>
          <a:p>
            <a:pPr defTabSz="685800" fontAlgn="base" hangingPunct="0">
              <a:spcBef>
                <a:spcPct val="0"/>
              </a:spcBef>
              <a:spcAft>
                <a:spcPct val="0"/>
              </a:spcAft>
              <a:defRPr/>
            </a:pPr>
            <a:fld id="{3E9A3CB3-27A1-4B54-A016-34E8EDCD8309}" type="slidenum">
              <a:rPr lang="en-US" altLang="en-US" smtClean="0">
                <a:solidFill>
                  <a:srgbClr val="000000"/>
                </a:solidFill>
                <a:latin typeface="Arial" panose="020B0604020202020204" pitchFamily="34" charset="0"/>
                <a:sym typeface="Arial" panose="020B0604020202020204" pitchFamily="34" charset="0"/>
              </a:rPr>
              <a:pPr defTabSz="685800" fontAlgn="base" hangingPunct="0">
                <a:spcBef>
                  <a:spcPct val="0"/>
                </a:spcBef>
                <a:spcAft>
                  <a:spcPct val="0"/>
                </a:spcAft>
                <a:defRPr/>
              </a:pPr>
              <a:t>‹#›</a:t>
            </a:fld>
            <a:endParaRPr lang="en-US" altLang="en-US" sz="1050">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16453806"/>
      </p:ext>
    </p:extLst>
  </p:cSld>
  <p:clrMap bg1="lt1" tx1="dk1" bg2="lt2" tx2="dk2" accent1="accent1" accent2="accent2" accent3="accent3" accent4="accent4" accent5="accent5" accent6="accent6" hlink="hlink" folHlink="folHlink"/>
  <p:sldLayoutIdLst>
    <p:sldLayoutId id="2147493497" r:id="rId1"/>
    <p:sldLayoutId id="2147493498" r:id="rId2"/>
    <p:sldLayoutId id="2147493499" r:id="rId3"/>
    <p:sldLayoutId id="2147493500" r:id="rId4"/>
    <p:sldLayoutId id="2147493501" r:id="rId5"/>
    <p:sldLayoutId id="2147493502" r:id="rId6"/>
    <p:sldLayoutId id="2147493503" r:id="rId7"/>
    <p:sldLayoutId id="2147493504" r:id="rId8"/>
    <p:sldLayoutId id="2147493505" r:id="rId9"/>
    <p:sldLayoutId id="2147493506" r:id="rId10"/>
    <p:sldLayoutId id="2147493507" r:id="rId11"/>
  </p:sldLayoutIdLst>
  <p:txStyles>
    <p:titleStyle>
      <a:lvl1pPr algn="l" defTabSz="342900" rtl="0" eaLnBrk="0" fontAlgn="base" hangingPunct="0">
        <a:spcBef>
          <a:spcPct val="0"/>
        </a:spcBef>
        <a:spcAft>
          <a:spcPct val="0"/>
        </a:spcAft>
        <a:defRPr sz="900">
          <a:solidFill>
            <a:srgbClr val="000000"/>
          </a:solidFill>
          <a:latin typeface="+mj-lt"/>
          <a:ea typeface="+mj-ea"/>
          <a:cs typeface="+mj-cs"/>
          <a:sym typeface="Helvetica" panose="020B0604020202020204" pitchFamily="34" charset="0"/>
        </a:defRPr>
      </a:lvl1pPr>
      <a:lvl2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2pPr>
      <a:lvl3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3pPr>
      <a:lvl4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4pPr>
      <a:lvl5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5pPr>
      <a:lvl6pPr marL="3429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6pPr>
      <a:lvl7pPr marL="6858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7pPr>
      <a:lvl8pPr marL="10287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8pPr>
      <a:lvl9pPr marL="13716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9pPr>
    </p:titleStyle>
    <p:bodyStyle>
      <a:lvl1pPr marL="257175" indent="-257175"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1pPr>
      <a:lvl2pPr marL="171450" indent="1714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2pPr>
      <a:lvl3pPr marL="342900" indent="3429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3pPr>
      <a:lvl4pPr marL="514350" indent="5143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4pPr>
      <a:lvl5pPr marL="685800" indent="6858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5pPr>
      <a:lvl6pPr marL="1028700" algn="l" defTabSz="342900" rtl="0" fontAlgn="base" hangingPunct="0">
        <a:spcBef>
          <a:spcPct val="0"/>
        </a:spcBef>
        <a:spcAft>
          <a:spcPct val="0"/>
        </a:spcAft>
        <a:defRPr sz="900">
          <a:solidFill>
            <a:srgbClr val="000000"/>
          </a:solidFill>
          <a:latin typeface="+mn-lt"/>
          <a:ea typeface="+mn-ea"/>
          <a:cs typeface="+mn-cs"/>
          <a:sym typeface="Helvetica" charset="0"/>
        </a:defRPr>
      </a:lvl6pPr>
      <a:lvl7pPr marL="1371600" algn="l" defTabSz="342900" rtl="0" fontAlgn="base" hangingPunct="0">
        <a:spcBef>
          <a:spcPct val="0"/>
        </a:spcBef>
        <a:spcAft>
          <a:spcPct val="0"/>
        </a:spcAft>
        <a:defRPr sz="900">
          <a:solidFill>
            <a:srgbClr val="000000"/>
          </a:solidFill>
          <a:latin typeface="+mn-lt"/>
          <a:ea typeface="+mn-ea"/>
          <a:cs typeface="+mn-cs"/>
          <a:sym typeface="Helvetica" charset="0"/>
        </a:defRPr>
      </a:lvl7pPr>
      <a:lvl8pPr marL="1714500" algn="l" defTabSz="342900" rtl="0" fontAlgn="base" hangingPunct="0">
        <a:spcBef>
          <a:spcPct val="0"/>
        </a:spcBef>
        <a:spcAft>
          <a:spcPct val="0"/>
        </a:spcAft>
        <a:defRPr sz="900">
          <a:solidFill>
            <a:srgbClr val="000000"/>
          </a:solidFill>
          <a:latin typeface="+mn-lt"/>
          <a:ea typeface="+mn-ea"/>
          <a:cs typeface="+mn-cs"/>
          <a:sym typeface="Helvetica" charset="0"/>
        </a:defRPr>
      </a:lvl8pPr>
      <a:lvl9pPr marL="2057400" algn="l" defTabSz="342900" rtl="0" fontAlgn="base" hangingPunct="0">
        <a:spcBef>
          <a:spcPct val="0"/>
        </a:spcBef>
        <a:spcAft>
          <a:spcPct val="0"/>
        </a:spcAft>
        <a:defRPr sz="900">
          <a:solidFill>
            <a:srgbClr val="000000"/>
          </a:solidFill>
          <a:latin typeface="+mn-lt"/>
          <a:ea typeface="+mn-ea"/>
          <a:cs typeface="+mn-cs"/>
          <a:sym typeface="Helvetica"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AutoShape 1"/>
          <p:cNvSpPr>
            <a:spLocks/>
          </p:cNvSpPr>
          <p:nvPr/>
        </p:nvSpPr>
        <p:spPr bwMode="auto">
          <a:xfrm>
            <a:off x="0" y="627460"/>
            <a:ext cx="6948488" cy="216694"/>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gradFill rotWithShape="0">
            <a:gsLst>
              <a:gs pos="0">
                <a:srgbClr val="3082C0"/>
              </a:gs>
              <a:gs pos="100000">
                <a:srgbClr val="FFFFFF"/>
              </a:gs>
            </a:gsLst>
            <a:lin ang="0"/>
          </a:gradFill>
          <a:ln>
            <a:noFill/>
          </a:ln>
          <a:extLst>
            <a:ext uri="{91240B29-F687-4F45-9708-019B960494DF}">
              <a14:hiddenLine xmlns:a14="http://schemas.microsoft.com/office/drawing/2010/main" w="12700" cap="flat" cmpd="sng">
                <a:solidFill>
                  <a:srgbClr val="000000"/>
                </a:solidFill>
                <a:prstDash val="solid"/>
                <a:miter lim="0"/>
                <a:headEnd/>
                <a:tailEnd/>
              </a14:hiddenLine>
            </a:ext>
          </a:extLst>
        </p:spPr>
        <p:txBody>
          <a:bodyPr lIns="0" tIns="0" rIns="0" bIns="0" anchor="ctr"/>
          <a:lstStyle/>
          <a:p>
            <a:pPr defTabSz="685800" eaLnBrk="0" fontAlgn="base" hangingPunct="0">
              <a:spcBef>
                <a:spcPct val="0"/>
              </a:spcBef>
              <a:spcAft>
                <a:spcPct val="0"/>
              </a:spcAft>
            </a:pPr>
            <a:endParaRPr lang="en-GB" sz="1800" smtClean="0">
              <a:solidFill>
                <a:srgbClr val="000000"/>
              </a:solidFill>
              <a:latin typeface="Arial" panose="020B0604020202020204" pitchFamily="34" charset="0"/>
              <a:sym typeface="Arial" panose="020B0604020202020204" pitchFamily="34" charset="0"/>
            </a:endParaRPr>
          </a:p>
        </p:txBody>
      </p:sp>
      <p:pic>
        <p:nvPicPr>
          <p:cNvPr id="1027" name="Picture 2" descr="coloffic"/>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694489" y="465535"/>
            <a:ext cx="2270125"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1028" name="Rectangle 3"/>
          <p:cNvSpPr>
            <a:spLocks/>
          </p:cNvSpPr>
          <p:nvPr>
            <p:ph type="title"/>
          </p:nvPr>
        </p:nvSpPr>
        <p:spPr bwMode="auto">
          <a:xfrm>
            <a:off x="457200" y="0"/>
            <a:ext cx="8229600" cy="778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ctr" anchorCtr="0" compatLnSpc="1">
            <a:prstTxWarp prst="textNoShape">
              <a:avLst/>
            </a:prstTxWarp>
          </a:bodyPr>
          <a:lstStyle/>
          <a:p>
            <a:pPr lvl="0"/>
            <a:r>
              <a:rPr lang="en-US" altLang="en-US" smtClean="0">
                <a:sym typeface="Helvetica" panose="020B0604020202020204" pitchFamily="34" charset="0"/>
              </a:rPr>
              <a:t>Click to edit Master title style</a:t>
            </a:r>
          </a:p>
        </p:txBody>
      </p:sp>
      <p:sp>
        <p:nvSpPr>
          <p:cNvPr id="1029" name="Rectangle 4"/>
          <p:cNvSpPr>
            <a:spLocks/>
          </p:cNvSpPr>
          <p:nvPr>
            <p:ph type="body" idx="1"/>
          </p:nvPr>
        </p:nvSpPr>
        <p:spPr bwMode="auto">
          <a:xfrm>
            <a:off x="457200" y="1221581"/>
            <a:ext cx="8229600" cy="392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vert="horz" wrap="square" lIns="45719" tIns="45719" rIns="45719" bIns="45719" numCol="1" anchor="t" anchorCtr="0" compatLnSpc="1">
            <a:prstTxWarp prst="textNoShape">
              <a:avLst/>
            </a:prstTxWarp>
          </a:bodyPr>
          <a:lstStyle/>
          <a:p>
            <a:pPr lvl="0"/>
            <a:r>
              <a:rPr lang="en-US" altLang="en-US" smtClean="0">
                <a:sym typeface="Helvetica" panose="020B0604020202020204" pitchFamily="34" charset="0"/>
              </a:rPr>
              <a:t>Click to edit Master text styles</a:t>
            </a:r>
          </a:p>
          <a:p>
            <a:pPr lvl="1"/>
            <a:r>
              <a:rPr lang="en-US" altLang="en-US" smtClean="0">
                <a:sym typeface="Helvetica" panose="020B0604020202020204" pitchFamily="34" charset="0"/>
              </a:rPr>
              <a:t>Second level</a:t>
            </a:r>
          </a:p>
          <a:p>
            <a:pPr lvl="2"/>
            <a:r>
              <a:rPr lang="en-US" altLang="en-US" smtClean="0">
                <a:sym typeface="Helvetica" panose="020B0604020202020204" pitchFamily="34" charset="0"/>
              </a:rPr>
              <a:t>Third level</a:t>
            </a:r>
          </a:p>
          <a:p>
            <a:pPr lvl="3"/>
            <a:r>
              <a:rPr lang="en-US" altLang="en-US" smtClean="0">
                <a:sym typeface="Helvetica" panose="020B0604020202020204" pitchFamily="34" charset="0"/>
              </a:rPr>
              <a:t>Fourth level</a:t>
            </a:r>
          </a:p>
          <a:p>
            <a:pPr lvl="4"/>
            <a:r>
              <a:rPr lang="en-US" altLang="en-US" smtClean="0">
                <a:sym typeface="Helvetica" panose="020B0604020202020204" pitchFamily="34" charset="0"/>
              </a:rPr>
              <a:t>Fifth level</a:t>
            </a:r>
          </a:p>
        </p:txBody>
      </p:sp>
      <p:sp>
        <p:nvSpPr>
          <p:cNvPr id="2" name="Rectangle 5"/>
          <p:cNvSpPr>
            <a:spLocks noGrp="1"/>
          </p:cNvSpPr>
          <p:nvPr>
            <p:ph type="sldNum" sz="quarter" idx="2"/>
          </p:nvPr>
        </p:nvSpPr>
        <p:spPr bwMode="auto">
          <a:xfrm>
            <a:off x="6877050" y="4677966"/>
            <a:ext cx="2133600" cy="215503"/>
          </a:xfrm>
          <a:prstGeom prst="rect">
            <a:avLst/>
          </a:prstGeom>
          <a:noFill/>
          <a:ln>
            <a:noFill/>
          </a:ln>
          <a:effectLst/>
          <a:extLst/>
        </p:spPr>
        <p:txBody>
          <a:bodyPr vert="horz" wrap="square" lIns="45719" tIns="45719" rIns="45719" bIns="45719" numCol="1" anchor="t" anchorCtr="0" compatLnSpc="1">
            <a:prstTxWarp prst="textNoShape">
              <a:avLst/>
            </a:prstTxWarp>
          </a:bodyPr>
          <a:lstStyle>
            <a:lvl1pPr algn="r" eaLnBrk="1">
              <a:defRPr smtClean="0">
                <a:cs typeface="Arial" panose="020B0604020202020204" pitchFamily="34" charset="0"/>
              </a:defRPr>
            </a:lvl1pPr>
          </a:lstStyle>
          <a:p>
            <a:pPr defTabSz="685800" fontAlgn="base" hangingPunct="0">
              <a:spcBef>
                <a:spcPct val="0"/>
              </a:spcBef>
              <a:spcAft>
                <a:spcPct val="0"/>
              </a:spcAft>
              <a:defRPr/>
            </a:pPr>
            <a:fld id="{4148C842-2C29-4A6B-BF22-B43BE3BAD8A5}" type="slidenum">
              <a:rPr lang="en-US" altLang="en-US" smtClean="0">
                <a:solidFill>
                  <a:srgbClr val="000000"/>
                </a:solidFill>
                <a:latin typeface="Arial" panose="020B0604020202020204" pitchFamily="34" charset="0"/>
                <a:sym typeface="Arial" panose="020B0604020202020204" pitchFamily="34" charset="0"/>
              </a:rPr>
              <a:pPr defTabSz="685800" fontAlgn="base" hangingPunct="0">
                <a:spcBef>
                  <a:spcPct val="0"/>
                </a:spcBef>
                <a:spcAft>
                  <a:spcPct val="0"/>
                </a:spcAft>
                <a:defRPr/>
              </a:pPr>
              <a:t>‹#›</a:t>
            </a:fld>
            <a:endParaRPr lang="en-US" altLang="en-US" sz="1050">
              <a:solidFill>
                <a:srgbClr val="000000"/>
              </a:solidFill>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7782185"/>
      </p:ext>
    </p:extLst>
  </p:cSld>
  <p:clrMap bg1="lt1" tx1="dk1" bg2="lt2" tx2="dk2" accent1="accent1" accent2="accent2" accent3="accent3" accent4="accent4" accent5="accent5" accent6="accent6" hlink="hlink" folHlink="folHlink"/>
  <p:sldLayoutIdLst>
    <p:sldLayoutId id="2147493509" r:id="rId1"/>
    <p:sldLayoutId id="2147493510" r:id="rId2"/>
    <p:sldLayoutId id="2147493511" r:id="rId3"/>
    <p:sldLayoutId id="2147493512" r:id="rId4"/>
    <p:sldLayoutId id="2147493513" r:id="rId5"/>
    <p:sldLayoutId id="2147493514" r:id="rId6"/>
    <p:sldLayoutId id="2147493515" r:id="rId7"/>
    <p:sldLayoutId id="2147493516" r:id="rId8"/>
    <p:sldLayoutId id="2147493517" r:id="rId9"/>
    <p:sldLayoutId id="2147493518" r:id="rId10"/>
    <p:sldLayoutId id="2147493519" r:id="rId11"/>
  </p:sldLayoutIdLst>
  <p:txStyles>
    <p:titleStyle>
      <a:lvl1pPr algn="l" defTabSz="342900" rtl="0" eaLnBrk="0" fontAlgn="base" hangingPunct="0">
        <a:spcBef>
          <a:spcPct val="0"/>
        </a:spcBef>
        <a:spcAft>
          <a:spcPct val="0"/>
        </a:spcAft>
        <a:defRPr sz="900">
          <a:solidFill>
            <a:srgbClr val="000000"/>
          </a:solidFill>
          <a:latin typeface="+mj-lt"/>
          <a:ea typeface="+mj-ea"/>
          <a:cs typeface="+mj-cs"/>
          <a:sym typeface="Helvetica" panose="020B0604020202020204" pitchFamily="34" charset="0"/>
        </a:defRPr>
      </a:lvl1pPr>
      <a:lvl2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2pPr>
      <a:lvl3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3pPr>
      <a:lvl4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4pPr>
      <a:lvl5pPr algn="l" defTabSz="342900" rtl="0" eaLnBrk="0" fontAlgn="base" hangingPunct="0">
        <a:spcBef>
          <a:spcPct val="0"/>
        </a:spcBef>
        <a:spcAft>
          <a:spcPct val="0"/>
        </a:spcAft>
        <a:defRPr sz="900">
          <a:solidFill>
            <a:srgbClr val="000000"/>
          </a:solidFill>
          <a:latin typeface="Helvetica" charset="0"/>
          <a:ea typeface="Helvetica" charset="0"/>
          <a:cs typeface="Helvetica" charset="0"/>
          <a:sym typeface="Helvetica" panose="020B0604020202020204" pitchFamily="34" charset="0"/>
        </a:defRPr>
      </a:lvl5pPr>
      <a:lvl6pPr marL="3429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6pPr>
      <a:lvl7pPr marL="6858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7pPr>
      <a:lvl8pPr marL="10287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8pPr>
      <a:lvl9pPr marL="1371600" algn="l" defTabSz="342900" rtl="0" fontAlgn="base" hangingPunct="0">
        <a:spcBef>
          <a:spcPct val="0"/>
        </a:spcBef>
        <a:spcAft>
          <a:spcPct val="0"/>
        </a:spcAft>
        <a:defRPr sz="900">
          <a:solidFill>
            <a:srgbClr val="000000"/>
          </a:solidFill>
          <a:latin typeface="Helvetica" charset="0"/>
          <a:ea typeface="Helvetica" charset="0"/>
          <a:cs typeface="Helvetica" charset="0"/>
          <a:sym typeface="Helvetica" charset="0"/>
        </a:defRPr>
      </a:lvl9pPr>
    </p:titleStyle>
    <p:bodyStyle>
      <a:lvl1pPr marL="257175" indent="-257175"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1pPr>
      <a:lvl2pPr marL="171450" indent="1714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2pPr>
      <a:lvl3pPr marL="342900" indent="3429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3pPr>
      <a:lvl4pPr marL="514350" indent="51435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4pPr>
      <a:lvl5pPr marL="685800" indent="685800" algn="l" defTabSz="342900" rtl="0" eaLnBrk="0" fontAlgn="base" hangingPunct="0">
        <a:spcBef>
          <a:spcPct val="0"/>
        </a:spcBef>
        <a:spcAft>
          <a:spcPct val="0"/>
        </a:spcAft>
        <a:defRPr sz="900">
          <a:solidFill>
            <a:srgbClr val="000000"/>
          </a:solidFill>
          <a:latin typeface="+mn-lt"/>
          <a:ea typeface="+mn-ea"/>
          <a:cs typeface="+mn-cs"/>
          <a:sym typeface="Helvetica" panose="020B0604020202020204" pitchFamily="34" charset="0"/>
        </a:defRPr>
      </a:lvl5pPr>
      <a:lvl6pPr marL="1028700" algn="l" defTabSz="342900" rtl="0" fontAlgn="base" hangingPunct="0">
        <a:spcBef>
          <a:spcPct val="0"/>
        </a:spcBef>
        <a:spcAft>
          <a:spcPct val="0"/>
        </a:spcAft>
        <a:defRPr sz="900">
          <a:solidFill>
            <a:srgbClr val="000000"/>
          </a:solidFill>
          <a:latin typeface="+mn-lt"/>
          <a:ea typeface="+mn-ea"/>
          <a:cs typeface="+mn-cs"/>
          <a:sym typeface="Helvetica" charset="0"/>
        </a:defRPr>
      </a:lvl6pPr>
      <a:lvl7pPr marL="1371600" algn="l" defTabSz="342900" rtl="0" fontAlgn="base" hangingPunct="0">
        <a:spcBef>
          <a:spcPct val="0"/>
        </a:spcBef>
        <a:spcAft>
          <a:spcPct val="0"/>
        </a:spcAft>
        <a:defRPr sz="900">
          <a:solidFill>
            <a:srgbClr val="000000"/>
          </a:solidFill>
          <a:latin typeface="+mn-lt"/>
          <a:ea typeface="+mn-ea"/>
          <a:cs typeface="+mn-cs"/>
          <a:sym typeface="Helvetica" charset="0"/>
        </a:defRPr>
      </a:lvl7pPr>
      <a:lvl8pPr marL="1714500" algn="l" defTabSz="342900" rtl="0" fontAlgn="base" hangingPunct="0">
        <a:spcBef>
          <a:spcPct val="0"/>
        </a:spcBef>
        <a:spcAft>
          <a:spcPct val="0"/>
        </a:spcAft>
        <a:defRPr sz="900">
          <a:solidFill>
            <a:srgbClr val="000000"/>
          </a:solidFill>
          <a:latin typeface="+mn-lt"/>
          <a:ea typeface="+mn-ea"/>
          <a:cs typeface="+mn-cs"/>
          <a:sym typeface="Helvetica" charset="0"/>
        </a:defRPr>
      </a:lvl8pPr>
      <a:lvl9pPr marL="2057400" algn="l" defTabSz="342900" rtl="0" fontAlgn="base" hangingPunct="0">
        <a:spcBef>
          <a:spcPct val="0"/>
        </a:spcBef>
        <a:spcAft>
          <a:spcPct val="0"/>
        </a:spcAft>
        <a:defRPr sz="900">
          <a:solidFill>
            <a:srgbClr val="000000"/>
          </a:solidFill>
          <a:latin typeface="+mn-lt"/>
          <a:ea typeface="+mn-ea"/>
          <a:cs typeface="+mn-cs"/>
          <a:sym typeface="Helvetica"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Persons with Disabilities in Forced Displacement</a:t>
            </a:r>
            <a:endParaRPr lang="en-GB" dirty="0"/>
          </a:p>
        </p:txBody>
      </p:sp>
      <p:sp>
        <p:nvSpPr>
          <p:cNvPr id="3" name="Subtitle 2"/>
          <p:cNvSpPr>
            <a:spLocks noGrp="1"/>
          </p:cNvSpPr>
          <p:nvPr>
            <p:ph type="subTitle" idx="1"/>
          </p:nvPr>
        </p:nvSpPr>
        <p:spPr>
          <a:xfrm>
            <a:off x="182479" y="2659180"/>
            <a:ext cx="8810063" cy="1894159"/>
          </a:xfrm>
        </p:spPr>
        <p:txBody>
          <a:bodyPr>
            <a:normAutofit lnSpcReduction="10000"/>
          </a:bodyPr>
          <a:lstStyle/>
          <a:p>
            <a:endParaRPr lang="en-US" dirty="0" smtClean="0"/>
          </a:p>
          <a:p>
            <a:endParaRPr lang="en-US" sz="1800" dirty="0" smtClean="0"/>
          </a:p>
          <a:p>
            <a:endParaRPr lang="en-US" sz="1800" dirty="0" smtClean="0"/>
          </a:p>
          <a:p>
            <a:r>
              <a:rPr lang="en-US" sz="1800" dirty="0" smtClean="0"/>
              <a:t>Kirstin Lange</a:t>
            </a:r>
          </a:p>
          <a:p>
            <a:r>
              <a:rPr lang="en-US" sz="1800" dirty="0" smtClean="0"/>
              <a:t>Senior Disability Advisor</a:t>
            </a:r>
          </a:p>
          <a:p>
            <a:r>
              <a:rPr lang="en-US" sz="1800" dirty="0" smtClean="0"/>
              <a:t>UNHCR</a:t>
            </a:r>
            <a:endParaRPr lang="en-GB" sz="1800" dirty="0"/>
          </a:p>
        </p:txBody>
      </p:sp>
    </p:spTree>
    <p:extLst>
      <p:ext uri="{BB962C8B-B14F-4D97-AF65-F5344CB8AC3E}">
        <p14:creationId xmlns:p14="http://schemas.microsoft.com/office/powerpoint/2010/main" val="2391844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z="1800">
                <a:solidFill>
                  <a:srgbClr val="0070C0"/>
                </a:solidFill>
                <a:latin typeface="Arial Bold" panose="020B0704020202020204" pitchFamily="34" charset="0"/>
                <a:sym typeface="Arial Bold" panose="020B0704020202020204" pitchFamily="34" charset="0"/>
              </a:rPr>
              <a:t>Voices of refugees and IDPs with disabilities</a:t>
            </a:r>
            <a:endParaRPr lang="en-GB" altLang="en-US" smtClean="0"/>
          </a:p>
        </p:txBody>
      </p:sp>
      <p:sp>
        <p:nvSpPr>
          <p:cNvPr id="7171" name="Content Placeholder 2"/>
          <p:cNvSpPr>
            <a:spLocks noGrp="1"/>
          </p:cNvSpPr>
          <p:nvPr>
            <p:ph idx="1"/>
          </p:nvPr>
        </p:nvSpPr>
        <p:spPr>
          <a:xfrm>
            <a:off x="1494235" y="1113235"/>
            <a:ext cx="6172200" cy="4030265"/>
          </a:xfrm>
        </p:spPr>
        <p:txBody>
          <a:bodyPr/>
          <a:lstStyle/>
          <a:p>
            <a:pPr marL="0" indent="0" algn="ctr"/>
            <a:r>
              <a:rPr lang="en-US" altLang="en-US" sz="1350" b="1" i="1"/>
              <a:t>“They underestimate us. They put us apart”</a:t>
            </a:r>
            <a:endParaRPr lang="en-GB" altLang="en-US" sz="1350" b="1"/>
          </a:p>
          <a:p>
            <a:pPr marL="0" indent="0" algn="ctr"/>
            <a:r>
              <a:rPr lang="en-US" altLang="en-US" sz="1350"/>
              <a:t>(Woman with a disability in Chad)</a:t>
            </a:r>
          </a:p>
          <a:p>
            <a:pPr marL="0" indent="0" algn="ctr"/>
            <a:endParaRPr lang="en-US" altLang="en-US" sz="1350"/>
          </a:p>
          <a:p>
            <a:pPr marL="0" indent="0" algn="ctr"/>
            <a:r>
              <a:rPr lang="en-GB" altLang="en-US" sz="1350" b="1" i="1"/>
              <a:t>“Our capacity is so big, but they don’t know about that” </a:t>
            </a:r>
          </a:p>
          <a:p>
            <a:pPr marL="0" indent="0" algn="ctr"/>
            <a:r>
              <a:rPr lang="en-GB" altLang="en-US" sz="1350"/>
              <a:t>(Woman with a disability in Iraq)</a:t>
            </a:r>
            <a:endParaRPr lang="en-US" altLang="en-US" sz="1350"/>
          </a:p>
          <a:p>
            <a:pPr marL="0" indent="0" algn="ctr"/>
            <a:endParaRPr lang="en-US" altLang="en-US" sz="1350"/>
          </a:p>
          <a:p>
            <a:pPr marL="0" indent="0" algn="ctr"/>
            <a:r>
              <a:rPr lang="en-US" altLang="en-US" sz="1350" b="1" i="1"/>
              <a:t>“When you have a disability other people want to be far from you”</a:t>
            </a:r>
            <a:endParaRPr lang="en-GB" altLang="en-US" sz="1350" b="1"/>
          </a:p>
          <a:p>
            <a:pPr marL="0" indent="0" algn="ctr"/>
            <a:r>
              <a:rPr lang="en-US" altLang="en-US" sz="1350"/>
              <a:t>(Adolescent girl with a disability in Chad)</a:t>
            </a:r>
            <a:endParaRPr lang="en-GB" altLang="en-US" sz="1350"/>
          </a:p>
          <a:p>
            <a:pPr marL="0" indent="0" algn="ctr"/>
            <a:endParaRPr lang="en-US" altLang="en-US" sz="1350"/>
          </a:p>
          <a:p>
            <a:pPr marL="0" indent="0" algn="ctr"/>
            <a:r>
              <a:rPr lang="en-GB" altLang="en-US" sz="1350" b="1" i="1"/>
              <a:t>“I want to be a leader in this sense… the idea is for each [person with a disability] to be very active” </a:t>
            </a:r>
          </a:p>
          <a:p>
            <a:pPr marL="0" indent="0" algn="ctr"/>
            <a:r>
              <a:rPr lang="en-GB" altLang="en-US" sz="1350"/>
              <a:t>(Young woman with a disability in Ukraine)</a:t>
            </a:r>
            <a:endParaRPr lang="en-GB" altLang="en-US" sz="1350" b="1" i="1"/>
          </a:p>
          <a:p>
            <a:pPr marL="0" indent="0"/>
            <a:endParaRPr lang="en-GB" altLang="en-US" smtClean="0"/>
          </a:p>
          <a:p>
            <a:pPr marL="0" indent="0"/>
            <a:endParaRPr lang="en-US" altLang="en-US" smtClean="0"/>
          </a:p>
          <a:p>
            <a:pPr marL="0" indent="0" algn="ctr"/>
            <a:r>
              <a:rPr lang="en-GB" altLang="en-US" sz="1350" b="1" i="1"/>
              <a:t>“We feel like guests here now, there is no more welcome from the community”</a:t>
            </a:r>
            <a:endParaRPr lang="en-GB" altLang="en-US" sz="1350" b="1"/>
          </a:p>
          <a:p>
            <a:pPr marL="0" indent="0" algn="ctr"/>
            <a:r>
              <a:rPr lang="en-GB" altLang="en-US" sz="1350"/>
              <a:t>(Man with a disability in Ukraine)</a:t>
            </a:r>
          </a:p>
          <a:p>
            <a:pPr marL="0" indent="0"/>
            <a:endParaRPr lang="en-GB" altLang="en-US" smtClean="0"/>
          </a:p>
        </p:txBody>
      </p:sp>
    </p:spTree>
    <p:extLst>
      <p:ext uri="{BB962C8B-B14F-4D97-AF65-F5344CB8AC3E}">
        <p14:creationId xmlns:p14="http://schemas.microsoft.com/office/powerpoint/2010/main" val="312795282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endParaRPr lang="en-US" altLang="en-US" smtClean="0"/>
          </a:p>
        </p:txBody>
      </p:sp>
      <p:pic>
        <p:nvPicPr>
          <p:cNvPr id="28675" name="Content Placeholder 3" descr="DSC05365.JPG"/>
          <p:cNvPicPr>
            <a:picLocks noGrp="1" noChangeAspect="1"/>
          </p:cNvPicPr>
          <p:nvPr>
            <p:ph idx="1"/>
          </p:nvPr>
        </p:nvPicPr>
        <p:blipFill>
          <a:blip r:embed="rId3">
            <a:extLst>
              <a:ext uri="{28A0092B-C50C-407E-A947-70E740481C1C}">
                <a14:useLocalDpi xmlns:a14="http://schemas.microsoft.com/office/drawing/2010/main" val="0"/>
              </a:ext>
            </a:extLst>
          </a:blip>
          <a:srcRect l="-9035" t="31010" r="-9035"/>
          <a:stretch>
            <a:fillRect/>
          </a:stretch>
        </p:blipFill>
        <p:spPr>
          <a:xfrm>
            <a:off x="857250" y="2914651"/>
            <a:ext cx="4787504" cy="2097881"/>
          </a:xfrm>
        </p:spPr>
      </p:pic>
      <p:sp>
        <p:nvSpPr>
          <p:cNvPr id="28676" name="TextBox 4"/>
          <p:cNvSpPr txBox="1">
            <a:spLocks noChangeArrowheads="1"/>
          </p:cNvSpPr>
          <p:nvPr/>
        </p:nvSpPr>
        <p:spPr bwMode="auto">
          <a:xfrm>
            <a:off x="2657384" y="1612106"/>
            <a:ext cx="184731" cy="3347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1pPr>
            <a:lvl2pPr marL="37931725" indent="-37474525"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2pPr>
            <a:lvl3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3pPr>
            <a:lvl4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4pPr>
            <a:lvl5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9pPr>
          </a:lstStyle>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800"/>
          </a:p>
          <a:p>
            <a:pPr algn="ctr" defTabSz="685800" eaLnBrk="1" fontAlgn="base" hangingPunct="0">
              <a:spcBef>
                <a:spcPct val="0"/>
              </a:spcBef>
              <a:spcAft>
                <a:spcPct val="0"/>
              </a:spcAft>
            </a:pPr>
            <a:endParaRPr lang="en-US" altLang="en-US" sz="1350"/>
          </a:p>
        </p:txBody>
      </p:sp>
      <p:pic>
        <p:nvPicPr>
          <p:cNvPr id="28677" name="Content Placeholder 3" descr="DSC06680.JPG"/>
          <p:cNvPicPr>
            <a:picLocks noChangeAspect="1"/>
          </p:cNvPicPr>
          <p:nvPr/>
        </p:nvPicPr>
        <p:blipFill>
          <a:blip r:embed="rId4">
            <a:extLst>
              <a:ext uri="{28A0092B-C50C-407E-A947-70E740481C1C}">
                <a14:useLocalDpi xmlns:a14="http://schemas.microsoft.com/office/drawing/2010/main" val="0"/>
              </a:ext>
            </a:extLst>
          </a:blip>
          <a:srcRect l="-9035" t="32784" r="-9035" b="5316"/>
          <a:stretch>
            <a:fillRect/>
          </a:stretch>
        </p:blipFill>
        <p:spPr bwMode="auto">
          <a:xfrm>
            <a:off x="2857500" y="857251"/>
            <a:ext cx="5314950" cy="2089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28678" name="TextBox 6"/>
          <p:cNvSpPr txBox="1">
            <a:spLocks noChangeArrowheads="1"/>
          </p:cNvSpPr>
          <p:nvPr/>
        </p:nvSpPr>
        <p:spPr bwMode="auto">
          <a:xfrm>
            <a:off x="5314950" y="4572001"/>
            <a:ext cx="24645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1pPr>
            <a:lvl2pPr marL="37931725" indent="-37474525"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2pPr>
            <a:lvl3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3pPr>
            <a:lvl4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4pPr>
            <a:lvl5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9pPr>
          </a:lstStyle>
          <a:p>
            <a:pPr algn="ctr" defTabSz="685800" eaLnBrk="1" fontAlgn="base" hangingPunct="0">
              <a:spcBef>
                <a:spcPct val="0"/>
              </a:spcBef>
              <a:spcAft>
                <a:spcPct val="0"/>
              </a:spcAft>
            </a:pPr>
            <a:r>
              <a:rPr lang="en-US" altLang="en-US" sz="1350"/>
              <a:t>Mahama Refugee Camp, </a:t>
            </a:r>
          </a:p>
          <a:p>
            <a:pPr algn="ctr" defTabSz="685800" eaLnBrk="1" fontAlgn="base" hangingPunct="0">
              <a:spcBef>
                <a:spcPct val="0"/>
              </a:spcBef>
              <a:spcAft>
                <a:spcPct val="0"/>
              </a:spcAft>
            </a:pPr>
            <a:r>
              <a:rPr lang="en-US" altLang="en-US" sz="1350"/>
              <a:t>Rwanda</a:t>
            </a:r>
          </a:p>
        </p:txBody>
      </p:sp>
      <p:sp>
        <p:nvSpPr>
          <p:cNvPr id="28679" name="TextBox 7"/>
          <p:cNvSpPr txBox="1">
            <a:spLocks noChangeArrowheads="1"/>
          </p:cNvSpPr>
          <p:nvPr/>
        </p:nvSpPr>
        <p:spPr bwMode="auto">
          <a:xfrm>
            <a:off x="971550" y="971551"/>
            <a:ext cx="2464594"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1pPr>
            <a:lvl2pPr marL="37931725" indent="-37474525"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2pPr>
            <a:lvl3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3pPr>
            <a:lvl4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4pPr>
            <a:lvl5pPr eaLnBrk="0">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5pPr>
            <a:lvl6pPr marL="4572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6pPr>
            <a:lvl7pPr marL="9144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7pPr>
            <a:lvl8pPr marL="13716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8pPr>
            <a:lvl9pPr marL="1828800" eaLnBrk="0" fontAlgn="base" hangingPunct="0">
              <a:spcBef>
                <a:spcPct val="0"/>
              </a:spcBef>
              <a:spcAft>
                <a:spcPct val="0"/>
              </a:spcAft>
              <a:defRPr sz="2400">
                <a:solidFill>
                  <a:srgbClr val="000000"/>
                </a:solidFill>
                <a:latin typeface="Arial" panose="020B0604020202020204" pitchFamily="34" charset="0"/>
                <a:cs typeface="Helvetica" panose="020B0604020202020204" pitchFamily="34" charset="0"/>
                <a:sym typeface="Arial" panose="020B0604020202020204" pitchFamily="34" charset="0"/>
              </a:defRPr>
            </a:lvl9pPr>
          </a:lstStyle>
          <a:p>
            <a:pPr algn="ctr" defTabSz="685800" eaLnBrk="1" fontAlgn="base" hangingPunct="0">
              <a:spcBef>
                <a:spcPct val="0"/>
              </a:spcBef>
              <a:spcAft>
                <a:spcPct val="0"/>
              </a:spcAft>
            </a:pPr>
            <a:r>
              <a:rPr lang="en-US" altLang="en-US" sz="1350"/>
              <a:t>Mberra Refugee Camp, </a:t>
            </a:r>
          </a:p>
          <a:p>
            <a:pPr algn="ctr" defTabSz="685800" eaLnBrk="1" fontAlgn="base" hangingPunct="0">
              <a:spcBef>
                <a:spcPct val="0"/>
              </a:spcBef>
              <a:spcAft>
                <a:spcPct val="0"/>
              </a:spcAft>
            </a:pPr>
            <a:r>
              <a:rPr lang="en-US" altLang="en-US" sz="1350"/>
              <a:t>Mauritania</a:t>
            </a:r>
          </a:p>
        </p:txBody>
      </p:sp>
    </p:spTree>
    <p:extLst>
      <p:ext uri="{BB962C8B-B14F-4D97-AF65-F5344CB8AC3E}">
        <p14:creationId xmlns:p14="http://schemas.microsoft.com/office/powerpoint/2010/main" val="16623032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ph type="title"/>
          </p:nvPr>
        </p:nvSpPr>
        <p:spPr>
          <a:xfrm>
            <a:off x="1485900" y="97632"/>
            <a:ext cx="6172200" cy="583406"/>
          </a:xfrm>
        </p:spPr>
        <p:txBody>
          <a:bodyPr vert="horz" wrap="square" lIns="0" tIns="0" rIns="0" bIns="0" numCol="1" anchor="ctr" anchorCtr="0" compatLnSpc="1">
            <a:prstTxWarp prst="textNoShape">
              <a:avLst/>
            </a:prstTxWarp>
          </a:bodyPr>
          <a:lstStyle/>
          <a:p>
            <a:pPr defTabSz="685800" eaLnBrk="1"/>
            <a:r>
              <a:rPr lang="en-US" altLang="en-US" sz="1800">
                <a:solidFill>
                  <a:srgbClr val="0070C0"/>
                </a:solidFill>
                <a:latin typeface="Arial Bold" panose="020B0704020202020204" pitchFamily="34" charset="0"/>
                <a:sym typeface="Arial Bold" panose="020B0704020202020204" pitchFamily="34" charset="0"/>
              </a:rPr>
              <a:t>Global figures</a:t>
            </a:r>
            <a:endParaRPr lang="en-US" altLang="en-US" smtClean="0"/>
          </a:p>
        </p:txBody>
      </p:sp>
      <p:sp>
        <p:nvSpPr>
          <p:cNvPr id="9219" name="Rectangle 2"/>
          <p:cNvSpPr>
            <a:spLocks noChangeArrowheads="1"/>
          </p:cNvSpPr>
          <p:nvPr>
            <p:ph type="body" idx="1"/>
          </p:nvPr>
        </p:nvSpPr>
        <p:spPr>
          <a:xfrm>
            <a:off x="1494235" y="1006079"/>
            <a:ext cx="6172200" cy="3779044"/>
          </a:xfrm>
        </p:spPr>
        <p:txBody>
          <a:bodyPr vert="horz" wrap="square" lIns="0" tIns="0" rIns="0" bIns="0" numCol="1" anchor="t" anchorCtr="0" compatLnSpc="1">
            <a:prstTxWarp prst="textNoShape">
              <a:avLst/>
            </a:prstTxWarp>
          </a:bodyPr>
          <a:lstStyle/>
          <a:p>
            <a:pPr defTabSz="685800" eaLnBrk="1">
              <a:spcBef>
                <a:spcPts val="375"/>
              </a:spcBef>
              <a:buFontTx/>
              <a:buChar char="-"/>
            </a:pPr>
            <a:r>
              <a:rPr lang="en-US" altLang="en-US" sz="1950">
                <a:latin typeface="Arial" panose="020B0604020202020204" pitchFamily="34" charset="0"/>
                <a:cs typeface="Arial" panose="020B0604020202020204" pitchFamily="34" charset="0"/>
                <a:sym typeface="Arial" panose="020B0604020202020204" pitchFamily="34" charset="0"/>
              </a:rPr>
              <a:t>By end 2015, 65.3 million people were forcibly displaced worldwide (21.3 million of these were refugees). </a:t>
            </a:r>
          </a:p>
          <a:p>
            <a:pPr defTabSz="685800" eaLnBrk="1">
              <a:spcBef>
                <a:spcPts val="375"/>
              </a:spcBef>
              <a:buFontTx/>
              <a:buChar char="-"/>
            </a:pPr>
            <a:r>
              <a:rPr lang="en-US" altLang="en-US" sz="1950">
                <a:latin typeface="Arial" panose="020B0604020202020204" pitchFamily="34" charset="0"/>
                <a:cs typeface="Arial" panose="020B0604020202020204" pitchFamily="34" charset="0"/>
                <a:sym typeface="Arial" panose="020B0604020202020204" pitchFamily="34" charset="0"/>
              </a:rPr>
              <a:t>In 2015, an equivalent of 24 people were displaced every minute</a:t>
            </a:r>
          </a:p>
          <a:p>
            <a:pPr defTabSz="685800" eaLnBrk="1">
              <a:spcBef>
                <a:spcPts val="375"/>
              </a:spcBef>
              <a:buFontTx/>
              <a:buChar char="-"/>
            </a:pPr>
            <a:r>
              <a:rPr lang="en-US" altLang="en-US" sz="1950">
                <a:latin typeface="Arial" panose="020B0604020202020204" pitchFamily="34" charset="0"/>
                <a:cs typeface="Arial" panose="020B0604020202020204" pitchFamily="34" charset="0"/>
                <a:sym typeface="Arial" panose="020B0604020202020204" pitchFamily="34" charset="0"/>
              </a:rPr>
              <a:t>Developing regions host 86% of the world’s refugees.</a:t>
            </a:r>
          </a:p>
          <a:p>
            <a:pPr defTabSz="685800" eaLnBrk="1">
              <a:spcBef>
                <a:spcPts val="375"/>
              </a:spcBef>
              <a:buFontTx/>
              <a:buChar char="-"/>
            </a:pPr>
            <a:r>
              <a:rPr lang="en-US" altLang="en-US" sz="1950">
                <a:latin typeface="Arial" panose="020B0604020202020204" pitchFamily="34" charset="0"/>
                <a:cs typeface="Arial" panose="020B0604020202020204" pitchFamily="34" charset="0"/>
                <a:sym typeface="Arial" panose="020B0604020202020204" pitchFamily="34" charset="0"/>
              </a:rPr>
              <a:t>41% of refugees are in a protracted situation</a:t>
            </a:r>
          </a:p>
          <a:p>
            <a:pPr defTabSz="685800" eaLnBrk="1">
              <a:spcBef>
                <a:spcPts val="375"/>
              </a:spcBef>
              <a:buFontTx/>
              <a:buChar char="-"/>
            </a:pPr>
            <a:r>
              <a:rPr lang="en-US" altLang="en-US" sz="1950">
                <a:latin typeface="Arial" panose="020B0604020202020204" pitchFamily="34" charset="0"/>
                <a:cs typeface="Arial" panose="020B0604020202020204" pitchFamily="34" charset="0"/>
                <a:sym typeface="Arial" panose="020B0604020202020204" pitchFamily="34" charset="0"/>
              </a:rPr>
              <a:t>107,100 refugees were admitted for resettlement in 2015</a:t>
            </a:r>
          </a:p>
          <a:p>
            <a:pPr defTabSz="685800" eaLnBrk="1">
              <a:spcBef>
                <a:spcPts val="375"/>
              </a:spcBef>
              <a:buFontTx/>
              <a:buChar char="-"/>
            </a:pPr>
            <a:r>
              <a:rPr lang="en-US" altLang="en-US" sz="1950">
                <a:latin typeface="Arial" panose="020B0604020202020204" pitchFamily="34" charset="0"/>
                <a:cs typeface="Arial" panose="020B0604020202020204" pitchFamily="34" charset="0"/>
                <a:sym typeface="Arial" panose="020B0604020202020204" pitchFamily="34" charset="0"/>
              </a:rPr>
              <a:t>Estimated almost 9.8 million persons with disabilities displaced worldwide (based on WHO 15% estimate)</a:t>
            </a:r>
          </a:p>
          <a:p>
            <a:pPr defTabSz="685800" eaLnBrk="1">
              <a:spcBef>
                <a:spcPts val="375"/>
              </a:spcBef>
              <a:buFontTx/>
              <a:buChar char="-"/>
            </a:pPr>
            <a:endParaRPr lang="en-US" altLang="en-US" sz="2025">
              <a:latin typeface="Arial" panose="020B0604020202020204" pitchFamily="34" charset="0"/>
              <a:cs typeface="Arial" panose="020B0604020202020204" pitchFamily="34" charset="0"/>
              <a:sym typeface="Arial" panose="020B0604020202020204" pitchFamily="34" charset="0"/>
            </a:endParaRPr>
          </a:p>
          <a:p>
            <a:pPr defTabSz="685800" eaLnBrk="1">
              <a:spcBef>
                <a:spcPts val="375"/>
              </a:spcBef>
              <a:buFontTx/>
              <a:buChar char="-"/>
            </a:pPr>
            <a:endParaRPr lang="en-US" altLang="en-US" sz="2025">
              <a:latin typeface="Arial" panose="020B0604020202020204" pitchFamily="34" charset="0"/>
              <a:cs typeface="Arial" panose="020B0604020202020204" pitchFamily="34" charset="0"/>
              <a:sym typeface="Arial" panose="020B0604020202020204" pitchFamily="34" charset="0"/>
            </a:endParaRPr>
          </a:p>
        </p:txBody>
      </p:sp>
      <p:sp>
        <p:nvSpPr>
          <p:cNvPr id="9220" name="AutoShape 3"/>
          <p:cNvSpPr>
            <a:spLocks/>
          </p:cNvSpPr>
          <p:nvPr/>
        </p:nvSpPr>
        <p:spPr bwMode="auto">
          <a:xfrm>
            <a:off x="6300788" y="4677966"/>
            <a:ext cx="1600200" cy="215503"/>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599"/>
                </a:lnTo>
                <a:lnTo>
                  <a:pt x="0" y="21599"/>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txBody>
          <a:bodyPr lIns="0" tIns="0" rIns="0" bIns="0"/>
          <a:lstStyle>
            <a:lvl1pPr>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1pPr>
            <a:lvl2pPr marL="37931725" indent="-37474525">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2pPr>
            <a:lvl3pPr marL="457200" indent="457200">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3pPr>
            <a:lvl4pPr marL="685800" indent="685800">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4pPr>
            <a:lvl5pPr marL="914400" indent="914400">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5pPr>
            <a:lvl6pPr marL="1371600" indent="914400" eaLnBrk="0" fontAlgn="base" hangingPunct="0">
              <a:spcBef>
                <a:spcPct val="0"/>
              </a:spcBef>
              <a:spcAft>
                <a:spcPct val="0"/>
              </a:spcAft>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6pPr>
            <a:lvl7pPr marL="1828800" indent="914400" eaLnBrk="0" fontAlgn="base" hangingPunct="0">
              <a:spcBef>
                <a:spcPct val="0"/>
              </a:spcBef>
              <a:spcAft>
                <a:spcPct val="0"/>
              </a:spcAft>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7pPr>
            <a:lvl8pPr marL="2286000" indent="914400" eaLnBrk="0" fontAlgn="base" hangingPunct="0">
              <a:spcBef>
                <a:spcPct val="0"/>
              </a:spcBef>
              <a:spcAft>
                <a:spcPct val="0"/>
              </a:spcAft>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8pPr>
            <a:lvl9pPr marL="2743200" indent="914400" eaLnBrk="0" fontAlgn="base" hangingPunct="0">
              <a:spcBef>
                <a:spcPct val="0"/>
              </a:spcBef>
              <a:spcAft>
                <a:spcPct val="0"/>
              </a:spcAft>
              <a:defRPr sz="1200">
                <a:solidFill>
                  <a:srgbClr val="000000"/>
                </a:solidFill>
                <a:latin typeface="Helvetica" panose="020B0604020202020204" pitchFamily="34" charset="0"/>
                <a:cs typeface="Helvetica" panose="020B0604020202020204" pitchFamily="34" charset="0"/>
                <a:sym typeface="Helvetica" panose="020B0604020202020204" pitchFamily="34" charset="0"/>
              </a:defRPr>
            </a:lvl9pPr>
          </a:lstStyle>
          <a:p>
            <a:pPr algn="r" defTabSz="685800" fontAlgn="base" hangingPunct="0">
              <a:spcBef>
                <a:spcPct val="0"/>
              </a:spcBef>
              <a:spcAft>
                <a:spcPct val="0"/>
              </a:spcAft>
            </a:pPr>
            <a:fld id="{17F0477A-F869-45ED-BC8E-33B2376FB181}" type="slidenum">
              <a:rPr lang="en-US" altLang="en-US" sz="1050">
                <a:latin typeface="Arial" panose="020B0604020202020204" pitchFamily="34" charset="0"/>
                <a:sym typeface="Arial" panose="020B0604020202020204" pitchFamily="34" charset="0"/>
              </a:rPr>
              <a:pPr algn="r" defTabSz="685800" fontAlgn="base" hangingPunct="0">
                <a:spcBef>
                  <a:spcPct val="0"/>
                </a:spcBef>
                <a:spcAft>
                  <a:spcPct val="0"/>
                </a:spcAft>
              </a:pPr>
              <a:t>4</a:t>
            </a:fld>
            <a:endParaRPr lang="en-US" altLang="en-US" sz="18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0339045"/>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sz="1650" dirty="0" smtClean="0">
                <a:solidFill>
                  <a:srgbClr val="0070C0"/>
                </a:solidFill>
                <a:latin typeface="Arial Bold" panose="020B0704020202020204" pitchFamily="34" charset="0"/>
                <a:sym typeface="Arial Bold" panose="020B0704020202020204" pitchFamily="34" charset="0"/>
              </a:rPr>
              <a:t>Compounding barriers and risks</a:t>
            </a:r>
            <a:endParaRPr lang="en-GB" altLang="en-US" dirty="0" smtClean="0"/>
          </a:p>
        </p:txBody>
      </p:sp>
      <p:sp>
        <p:nvSpPr>
          <p:cNvPr id="19459" name="Content Placeholder 2"/>
          <p:cNvSpPr>
            <a:spLocks noGrp="1"/>
          </p:cNvSpPr>
          <p:nvPr>
            <p:ph idx="1"/>
          </p:nvPr>
        </p:nvSpPr>
        <p:spPr>
          <a:xfrm>
            <a:off x="457200" y="1042587"/>
            <a:ext cx="8229600" cy="4099723"/>
          </a:xfrm>
        </p:spPr>
        <p:txBody>
          <a:bodyPr/>
          <a:lstStyle/>
          <a:p>
            <a:pPr marL="285750" indent="-285750">
              <a:buFont typeface="Arial" panose="020B0604020202020204" pitchFamily="34" charset="0"/>
              <a:buChar char="•"/>
            </a:pPr>
            <a:r>
              <a:rPr lang="en-GB" altLang="en-US" sz="1700" dirty="0" smtClean="0"/>
              <a:t>Compounding </a:t>
            </a:r>
            <a:r>
              <a:rPr lang="en-GB" altLang="en-US" sz="1700" dirty="0"/>
              <a:t>barriers to accessing work</a:t>
            </a:r>
          </a:p>
          <a:p>
            <a:pPr marL="0" indent="0">
              <a:buFontTx/>
              <a:buChar char="-"/>
            </a:pPr>
            <a:r>
              <a:rPr lang="en-GB" altLang="en-US" sz="1700" dirty="0"/>
              <a:t>Loss of livelihood assets on </a:t>
            </a:r>
            <a:r>
              <a:rPr lang="en-GB" altLang="en-US" sz="1700" dirty="0" smtClean="0"/>
              <a:t>displacement; and discrimination </a:t>
            </a:r>
            <a:r>
              <a:rPr lang="en-GB" altLang="en-US" sz="1700" dirty="0"/>
              <a:t>on the basis of disability and refugee/ asylum seeker status</a:t>
            </a:r>
          </a:p>
          <a:p>
            <a:pPr marL="285750" indent="-285750">
              <a:buFont typeface="Arial" panose="020B0604020202020204" pitchFamily="34" charset="0"/>
              <a:buChar char="•"/>
            </a:pPr>
            <a:r>
              <a:rPr lang="en-GB" altLang="en-US" sz="1700" dirty="0"/>
              <a:t>Compounding barriers to accessing education</a:t>
            </a:r>
          </a:p>
          <a:p>
            <a:pPr marL="0" indent="0"/>
            <a:r>
              <a:rPr lang="en-GB" altLang="en-US" sz="1700" dirty="0" smtClean="0"/>
              <a:t>- Limited </a:t>
            </a:r>
            <a:r>
              <a:rPr lang="en-GB" altLang="en-US" sz="1700" dirty="0"/>
              <a:t>availability of inclusive education in countries of </a:t>
            </a:r>
            <a:r>
              <a:rPr lang="en-GB" altLang="en-US" sz="1700" dirty="0" smtClean="0"/>
              <a:t>origin and asylum, </a:t>
            </a:r>
            <a:r>
              <a:rPr lang="en-GB" altLang="en-US" sz="1700" dirty="0"/>
              <a:t>gaps in education due to conflict and displacement, and challenges adapting to a new curriculum and language </a:t>
            </a:r>
            <a:endParaRPr lang="en-GB" altLang="en-US" sz="1700" dirty="0" smtClean="0"/>
          </a:p>
          <a:p>
            <a:pPr marL="285750" indent="-285750">
              <a:buFont typeface="Arial" panose="020B0604020202020204" pitchFamily="34" charset="0"/>
              <a:buChar char="•"/>
            </a:pPr>
            <a:r>
              <a:rPr lang="en-GB" altLang="en-US" sz="1700" dirty="0" smtClean="0"/>
              <a:t>Compounding barriers to social inclusion</a:t>
            </a:r>
          </a:p>
          <a:p>
            <a:pPr marL="0" indent="0"/>
            <a:r>
              <a:rPr lang="en-GB" altLang="en-US" sz="1700" dirty="0" smtClean="0"/>
              <a:t>- Disability- </a:t>
            </a:r>
            <a:r>
              <a:rPr lang="en-GB" altLang="en-US" sz="1700" dirty="0"/>
              <a:t>related stigma, </a:t>
            </a:r>
            <a:r>
              <a:rPr lang="en-GB" altLang="en-US" sz="1700" dirty="0" smtClean="0"/>
              <a:t>and rise </a:t>
            </a:r>
            <a:r>
              <a:rPr lang="en-GB" altLang="en-US" sz="1700" dirty="0"/>
              <a:t>in xenophobia and </a:t>
            </a:r>
            <a:r>
              <a:rPr lang="en-GB" altLang="en-US" sz="1700" dirty="0" smtClean="0"/>
              <a:t>racism</a:t>
            </a:r>
          </a:p>
          <a:p>
            <a:pPr marL="285750" lvl="0" indent="-285750">
              <a:buFont typeface="Arial" panose="020B0604020202020204" pitchFamily="34" charset="0"/>
              <a:buChar char="•"/>
            </a:pPr>
            <a:r>
              <a:rPr lang="en-GB" altLang="en-US" sz="1700" dirty="0" smtClean="0"/>
              <a:t>Compounding </a:t>
            </a:r>
            <a:r>
              <a:rPr lang="en-GB" altLang="en-US" sz="1700" dirty="0"/>
              <a:t>risks </a:t>
            </a:r>
            <a:r>
              <a:rPr lang="en-GB" altLang="en-US" sz="1700" dirty="0" smtClean="0"/>
              <a:t>of abuse and exploitation </a:t>
            </a:r>
          </a:p>
          <a:p>
            <a:pPr marL="0" lvl="0" indent="0"/>
            <a:r>
              <a:rPr lang="en-GB" altLang="en-US" sz="1700" dirty="0" smtClean="0"/>
              <a:t>- Loss </a:t>
            </a:r>
            <a:r>
              <a:rPr lang="en-GB" altLang="en-US" sz="1700" dirty="0"/>
              <a:t>of </a:t>
            </a:r>
            <a:r>
              <a:rPr lang="en-GB" altLang="en-US" sz="1700" dirty="0" smtClean="0"/>
              <a:t>support networks, lack </a:t>
            </a:r>
            <a:r>
              <a:rPr lang="en-GB" altLang="en-US" sz="1700" dirty="0"/>
              <a:t>of familiarity with legal rights and service systems, lack of access to information and unclear legal </a:t>
            </a:r>
            <a:r>
              <a:rPr lang="en-GB" altLang="en-US" sz="1700" dirty="0" smtClean="0"/>
              <a:t>status. Heightened </a:t>
            </a:r>
            <a:r>
              <a:rPr lang="en-GB" altLang="en-US" sz="1700" dirty="0"/>
              <a:t>risk of exploitation, violence and abuse </a:t>
            </a:r>
            <a:r>
              <a:rPr lang="en-GB" altLang="en-US" sz="1700" dirty="0" err="1"/>
              <a:t>en</a:t>
            </a:r>
            <a:r>
              <a:rPr lang="en-GB" altLang="en-US" sz="1700" dirty="0"/>
              <a:t> route to safety</a:t>
            </a:r>
          </a:p>
          <a:p>
            <a:pPr>
              <a:buFontTx/>
              <a:buChar char="•"/>
            </a:pPr>
            <a:endParaRPr lang="en-GB" altLang="en-US" sz="1500" dirty="0"/>
          </a:p>
          <a:p>
            <a:pPr marL="0" indent="0"/>
            <a:endParaRPr lang="en-GB" altLang="en-US" sz="1500" dirty="0"/>
          </a:p>
          <a:p>
            <a:pPr marL="0" indent="0"/>
            <a:endParaRPr lang="en-GB" altLang="en-US" sz="1500" dirty="0"/>
          </a:p>
        </p:txBody>
      </p:sp>
    </p:spTree>
    <p:extLst>
      <p:ext uri="{BB962C8B-B14F-4D97-AF65-F5344CB8AC3E}">
        <p14:creationId xmlns:p14="http://schemas.microsoft.com/office/powerpoint/2010/main" val="8136512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034" y="204349"/>
            <a:ext cx="8754312" cy="678950"/>
          </a:xfrm>
        </p:spPr>
        <p:txBody>
          <a:bodyPr>
            <a:normAutofit/>
          </a:bodyPr>
          <a:lstStyle/>
          <a:p>
            <a:r>
              <a:rPr lang="en-US" sz="1650" dirty="0" smtClean="0"/>
              <a:t>Promoting the rights of persons with disabilities in UNHCR’s work</a:t>
            </a:r>
            <a:endParaRPr lang="en-GB" sz="1650" dirty="0"/>
          </a:p>
        </p:txBody>
      </p:sp>
      <p:sp>
        <p:nvSpPr>
          <p:cNvPr id="6" name="Content Placeholder 5"/>
          <p:cNvSpPr>
            <a:spLocks noGrp="1"/>
          </p:cNvSpPr>
          <p:nvPr>
            <p:ph sz="half" idx="1"/>
          </p:nvPr>
        </p:nvSpPr>
        <p:spPr>
          <a:xfrm>
            <a:off x="162918" y="1101012"/>
            <a:ext cx="4767293" cy="3285783"/>
          </a:xfrm>
        </p:spPr>
        <p:txBody>
          <a:bodyPr>
            <a:normAutofit fontScale="92500"/>
          </a:bodyPr>
          <a:lstStyle/>
          <a:p>
            <a:r>
              <a:rPr lang="en-US" sz="1600" dirty="0" smtClean="0"/>
              <a:t>Age Gender and Diversity Policy</a:t>
            </a:r>
          </a:p>
          <a:p>
            <a:r>
              <a:rPr lang="en-US" sz="1600" dirty="0" smtClean="0"/>
              <a:t>Partnership </a:t>
            </a:r>
            <a:r>
              <a:rPr lang="en-US" sz="1600" dirty="0" smtClean="0"/>
              <a:t>with Women’s Refugee Commission</a:t>
            </a:r>
          </a:p>
          <a:p>
            <a:r>
              <a:rPr lang="en-US" sz="1600" dirty="0" smtClean="0"/>
              <a:t>‘Strengthening protection of persons with disabilities in forced displacement’ project:</a:t>
            </a:r>
          </a:p>
          <a:p>
            <a:pPr>
              <a:buFontTx/>
              <a:buChar char="-"/>
            </a:pPr>
            <a:r>
              <a:rPr lang="en-US" sz="1600" dirty="0" smtClean="0"/>
              <a:t>Funded by Finland</a:t>
            </a:r>
          </a:p>
          <a:p>
            <a:pPr>
              <a:buFontTx/>
              <a:buChar char="-"/>
            </a:pPr>
            <a:r>
              <a:rPr lang="en-US" sz="1600" dirty="0" smtClean="0"/>
              <a:t>Technical support in eight country operations</a:t>
            </a:r>
          </a:p>
          <a:p>
            <a:pPr>
              <a:buFontTx/>
              <a:buChar char="-"/>
            </a:pPr>
            <a:r>
              <a:rPr lang="en-US" sz="1600" dirty="0" smtClean="0"/>
              <a:t>Focus on participation and partnership with DPOs</a:t>
            </a:r>
          </a:p>
          <a:p>
            <a:r>
              <a:rPr lang="en-US" sz="1600" dirty="0" smtClean="0"/>
              <a:t>Mainstreaming</a:t>
            </a:r>
            <a:r>
              <a:rPr lang="en-GB" sz="1600" dirty="0" smtClean="0"/>
              <a:t>:</a:t>
            </a:r>
          </a:p>
          <a:p>
            <a:pPr>
              <a:buFontTx/>
              <a:buChar char="-"/>
            </a:pPr>
            <a:r>
              <a:rPr lang="en-US" sz="1600" dirty="0" smtClean="0"/>
              <a:t>Training and guidance</a:t>
            </a:r>
          </a:p>
          <a:p>
            <a:pPr>
              <a:buFontTx/>
              <a:buChar char="-"/>
            </a:pPr>
            <a:r>
              <a:rPr lang="en-US" sz="1600" dirty="0" smtClean="0"/>
              <a:t>Policy and </a:t>
            </a:r>
            <a:r>
              <a:rPr lang="en-US" sz="1600" dirty="0" smtClean="0"/>
              <a:t>procedures</a:t>
            </a:r>
          </a:p>
          <a:p>
            <a:pPr>
              <a:buFontTx/>
              <a:buChar char="-"/>
            </a:pPr>
            <a:r>
              <a:rPr lang="en-US" sz="1600" dirty="0" smtClean="0"/>
              <a:t>Partnerships</a:t>
            </a:r>
            <a:endParaRPr lang="en-GB" sz="1600" dirty="0" smtClean="0"/>
          </a:p>
        </p:txBody>
      </p:sp>
      <p:pic>
        <p:nvPicPr>
          <p:cNvPr id="4" name="Content Placeholder 3"/>
          <p:cNvPicPr>
            <a:picLocks noGrp="1" noChangeAspect="1"/>
          </p:cNvPicPr>
          <p:nvPr>
            <p:ph sz="half" idx="2"/>
          </p:nvPr>
        </p:nvPicPr>
        <p:blipFill>
          <a:blip r:embed="rId2"/>
          <a:stretch>
            <a:fillRect/>
          </a:stretch>
        </p:blipFill>
        <p:spPr>
          <a:xfrm>
            <a:off x="4930211" y="1393903"/>
            <a:ext cx="4104001" cy="2700000"/>
          </a:xfrm>
          <a:prstGeom prst="rect">
            <a:avLst/>
          </a:prstGeom>
        </p:spPr>
      </p:pic>
    </p:spTree>
    <p:extLst>
      <p:ext uri="{BB962C8B-B14F-4D97-AF65-F5344CB8AC3E}">
        <p14:creationId xmlns:p14="http://schemas.microsoft.com/office/powerpoint/2010/main" val="32605527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and monitoring</a:t>
            </a:r>
            <a:endParaRPr lang="en-GB" dirty="0"/>
          </a:p>
        </p:txBody>
      </p:sp>
      <p:sp>
        <p:nvSpPr>
          <p:cNvPr id="3" name="Content Placeholder 2"/>
          <p:cNvSpPr>
            <a:spLocks noGrp="1"/>
          </p:cNvSpPr>
          <p:nvPr>
            <p:ph sz="half" idx="1"/>
          </p:nvPr>
        </p:nvSpPr>
        <p:spPr>
          <a:xfrm>
            <a:off x="209034" y="1299600"/>
            <a:ext cx="3921317" cy="3087195"/>
          </a:xfrm>
        </p:spPr>
        <p:txBody>
          <a:bodyPr>
            <a:normAutofit fontScale="92500"/>
          </a:bodyPr>
          <a:lstStyle/>
          <a:p>
            <a:r>
              <a:rPr lang="en-US" dirty="0" smtClean="0"/>
              <a:t>Identification: </a:t>
            </a:r>
            <a:r>
              <a:rPr lang="en-US" dirty="0" err="1" smtClean="0"/>
              <a:t>proGres</a:t>
            </a:r>
            <a:r>
              <a:rPr lang="en-US" dirty="0" smtClean="0"/>
              <a:t> </a:t>
            </a:r>
            <a:r>
              <a:rPr lang="en-US" dirty="0" smtClean="0"/>
              <a:t>database and Specific Needs Codes</a:t>
            </a:r>
          </a:p>
          <a:p>
            <a:r>
              <a:rPr lang="en-US" dirty="0" smtClean="0"/>
              <a:t>Monitoring: UNHCR </a:t>
            </a:r>
            <a:r>
              <a:rPr lang="en-US" dirty="0" smtClean="0"/>
              <a:t>results framework</a:t>
            </a:r>
          </a:p>
          <a:p>
            <a:r>
              <a:rPr lang="en-US" dirty="0" smtClean="0"/>
              <a:t>Reporting: AGD </a:t>
            </a:r>
            <a:r>
              <a:rPr lang="en-US" dirty="0"/>
              <a:t>reporting</a:t>
            </a:r>
          </a:p>
          <a:p>
            <a:pPr marL="0" indent="0">
              <a:buNone/>
            </a:pPr>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73346" y="1326795"/>
            <a:ext cx="4590000" cy="3060000"/>
          </a:xfrm>
        </p:spPr>
      </p:pic>
    </p:spTree>
    <p:extLst>
      <p:ext uri="{BB962C8B-B14F-4D97-AF65-F5344CB8AC3E}">
        <p14:creationId xmlns:p14="http://schemas.microsoft.com/office/powerpoint/2010/main" val="6795068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034" y="204348"/>
            <a:ext cx="8754312" cy="635407"/>
          </a:xfrm>
        </p:spPr>
        <p:txBody>
          <a:bodyPr/>
          <a:lstStyle/>
          <a:p>
            <a:r>
              <a:rPr lang="en-US" dirty="0" smtClean="0"/>
              <a:t>Challenges and opportunities</a:t>
            </a:r>
            <a:endParaRPr lang="en-GB" dirty="0"/>
          </a:p>
        </p:txBody>
      </p:sp>
      <p:sp>
        <p:nvSpPr>
          <p:cNvPr id="4" name="Content Placeholder 3"/>
          <p:cNvSpPr>
            <a:spLocks noGrp="1"/>
          </p:cNvSpPr>
          <p:nvPr>
            <p:ph sz="half" idx="1"/>
          </p:nvPr>
        </p:nvSpPr>
        <p:spPr>
          <a:xfrm>
            <a:off x="209033" y="970384"/>
            <a:ext cx="4154607" cy="3416411"/>
          </a:xfrm>
        </p:spPr>
        <p:txBody>
          <a:bodyPr>
            <a:normAutofit fontScale="40000" lnSpcReduction="20000"/>
          </a:bodyPr>
          <a:lstStyle/>
          <a:p>
            <a:r>
              <a:rPr lang="en-US" sz="5800" dirty="0" smtClean="0"/>
              <a:t>Shift from focus on vulnerability and ‘specific needs’, to participation and non- discrimination</a:t>
            </a:r>
          </a:p>
          <a:p>
            <a:r>
              <a:rPr lang="en-US" sz="5800" dirty="0"/>
              <a:t>E</a:t>
            </a:r>
            <a:r>
              <a:rPr lang="en-US" sz="5800" dirty="0" smtClean="0"/>
              <a:t>ngagement with DPOs</a:t>
            </a:r>
          </a:p>
          <a:p>
            <a:r>
              <a:rPr lang="en-US" sz="5800" dirty="0" smtClean="0"/>
              <a:t>Inclusion in national systems</a:t>
            </a:r>
          </a:p>
          <a:p>
            <a:r>
              <a:rPr lang="en-US" sz="5800" dirty="0" smtClean="0"/>
              <a:t>Global Compact on Refugees and Comprehensive Refugee Response Framework</a:t>
            </a:r>
            <a:endParaRPr lang="en-US" sz="5800" dirty="0"/>
          </a:p>
          <a:p>
            <a:endParaRPr lang="en-US" dirty="0" smtClean="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63641" y="1281405"/>
            <a:ext cx="4599705" cy="3060000"/>
          </a:xfrm>
        </p:spPr>
      </p:pic>
    </p:spTree>
    <p:extLst>
      <p:ext uri="{BB962C8B-B14F-4D97-AF65-F5344CB8AC3E}">
        <p14:creationId xmlns:p14="http://schemas.microsoft.com/office/powerpoint/2010/main" val="631988547"/>
      </p:ext>
    </p:extLst>
  </p:cSld>
  <p:clrMapOvr>
    <a:masterClrMapping/>
  </p:clrMapOvr>
  <p:timing>
    <p:tnLst>
      <p:par>
        <p:cTn id="1" dur="indefinite" restart="never" nodeType="tmRoot"/>
      </p:par>
    </p:tnLst>
  </p:timing>
</p:sld>
</file>

<file path=ppt/theme/theme1.xml><?xml version="1.0" encoding="utf-8"?>
<a:theme xmlns:a="http://schemas.openxmlformats.org/drawingml/2006/main" name="UNHCR2016">
  <a:themeElements>
    <a:clrScheme name="UNHCR2016">
      <a:dk1>
        <a:sysClr val="windowText" lastClr="000000"/>
      </a:dk1>
      <a:lt1>
        <a:sysClr val="window" lastClr="FFFFFF"/>
      </a:lt1>
      <a:dk2>
        <a:srgbClr val="FFFFFF"/>
      </a:dk2>
      <a:lt2>
        <a:srgbClr val="0072BC"/>
      </a:lt2>
      <a:accent1>
        <a:srgbClr val="0072BC"/>
      </a:accent1>
      <a:accent2>
        <a:srgbClr val="000000"/>
      </a:accent2>
      <a:accent3>
        <a:srgbClr val="FAEB00"/>
      </a:accent3>
      <a:accent4>
        <a:srgbClr val="17375F"/>
      </a:accent4>
      <a:accent5>
        <a:srgbClr val="08B499"/>
      </a:accent5>
      <a:accent6>
        <a:srgbClr val="EF4960"/>
      </a:accent6>
      <a:hlink>
        <a:srgbClr val="0072BC"/>
      </a:hlink>
      <a:folHlink>
        <a:srgbClr val="0072BC"/>
      </a:folHlink>
    </a:clrScheme>
    <a:fontScheme name="UNHCR2016">
      <a:majorFont>
        <a:latin typeface="Arial"/>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NHCR2016-Template-V2" id="{3E386AF6-AFA1-4435-B293-6BF6E93FC347}" vid="{380E39D3-DA05-4B59-A009-DFC129E09AB4}"/>
    </a:ext>
  </a:extLst>
</a:theme>
</file>

<file path=ppt/theme/theme2.xml><?xml version="1.0" encoding="utf-8"?>
<a:theme xmlns:a="http://schemas.openxmlformats.org/drawingml/2006/main" name="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lnDef>
  </a:objectDefaults>
  <a:extraClrSchemeLst/>
</a:theme>
</file>

<file path=ppt/theme/theme3.xml><?xml version="1.0" encoding="utf-8"?>
<a:theme xmlns:a="http://schemas.openxmlformats.org/drawingml/2006/main" name="1_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lnDef>
  </a:objectDefaults>
  <a:extraClrSchemeLst/>
</a:theme>
</file>

<file path=ppt/theme/theme4.xml><?xml version="1.0" encoding="utf-8"?>
<a:theme xmlns:a="http://schemas.openxmlformats.org/drawingml/2006/main" name="2_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lnDef>
  </a:objectDefaults>
  <a:extraClrSchemeLst/>
</a:theme>
</file>

<file path=ppt/theme/theme5.xml><?xml version="1.0" encoding="utf-8"?>
<a:theme xmlns:a="http://schemas.openxmlformats.org/drawingml/2006/main" name="3_Office Theme">
  <a:themeElements>
    <a:clrScheme name="">
      <a:dk1>
        <a:srgbClr val="000000"/>
      </a:dk1>
      <a:lt1>
        <a:srgbClr val="FFFFFF"/>
      </a:lt1>
      <a:dk2>
        <a:srgbClr val="A7A7A7"/>
      </a:dk2>
      <a:lt2>
        <a:srgbClr val="535353"/>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FF00FF"/>
      </a:folHlink>
    </a:clrScheme>
    <a:fontScheme name="Office Theme">
      <a:majorFont>
        <a:latin typeface="Helvetica"/>
        <a:ea typeface="Helvetica"/>
        <a:cs typeface="Helvetica"/>
      </a:majorFont>
      <a:minorFont>
        <a:latin typeface="Helvetica"/>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spDef>
    <a:lnDef>
      <a:spPr bwMode="auto">
        <a:xfrm>
          <a:off x="0" y="0"/>
          <a:ext cx="1" cy="1"/>
        </a:xfrm>
        <a:custGeom>
          <a:avLst/>
          <a:gdLst/>
          <a:ahLst/>
          <a:cxnLst/>
          <a:rect l="0" t="0" r="0" b="0"/>
          <a:pathLst/>
        </a:custGeom>
        <a:solidFill>
          <a:srgbClr val="FFFFFF"/>
        </a:solidFill>
        <a:ln w="25400" cap="flat" cmpd="sng" algn="ctr">
          <a:solidFill>
            <a:srgbClr val="BBE0E3"/>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45719" tIns="45719" rIns="45719" bIns="45719" numCol="1" anchor="ctr" anchorCtr="0" compatLnSpc="1">
        <a:prstTxWarp prst="textNoShape">
          <a:avLst/>
        </a:prstTxWarp>
      </a:bodyPr>
      <a:lstStyle>
        <a:defPPr marL="457200" marR="0" indent="0" algn="ctr" defTabSz="914400" rtl="0" eaLnBrk="1"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rgbClr val="000000"/>
            </a:solidFill>
            <a:effectLst/>
            <a:latin typeface="Arial" pitchFamily="34" charset="0"/>
            <a:cs typeface="Arial" pitchFamily="34" charset="0"/>
            <a:sym typeface="Arial" pitchFamily="34" charset="0"/>
          </a:defRPr>
        </a:defPPr>
      </a:lst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RF251983_UNHCR_Brand_Book_Template_2016_V1</Template>
  <TotalTime>4670</TotalTime>
  <Words>774</Words>
  <Application>Microsoft Office PowerPoint</Application>
  <PresentationFormat>On-screen Show (16:9)</PresentationFormat>
  <Paragraphs>92</Paragraphs>
  <Slides>8</Slides>
  <Notes>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8</vt:i4>
      </vt:variant>
    </vt:vector>
  </HeadingPairs>
  <TitlesOfParts>
    <vt:vector size="18" baseType="lpstr">
      <vt:lpstr>Arial</vt:lpstr>
      <vt:lpstr>Arial Bold</vt:lpstr>
      <vt:lpstr>Avenir Roman</vt:lpstr>
      <vt:lpstr>Calibri</vt:lpstr>
      <vt:lpstr>Helvetica</vt:lpstr>
      <vt:lpstr>UNHCR2016</vt:lpstr>
      <vt:lpstr>Office Theme</vt:lpstr>
      <vt:lpstr>1_Office Theme</vt:lpstr>
      <vt:lpstr>2_Office Theme</vt:lpstr>
      <vt:lpstr>3_Office Theme</vt:lpstr>
      <vt:lpstr>Persons with Disabilities in Forced Displacement</vt:lpstr>
      <vt:lpstr>Voices of refugees and IDPs with disabilities</vt:lpstr>
      <vt:lpstr>PowerPoint Presentation</vt:lpstr>
      <vt:lpstr>Global figures</vt:lpstr>
      <vt:lpstr>Compounding barriers and risks</vt:lpstr>
      <vt:lpstr>Promoting the rights of persons with disabilities in UNHCR’s work</vt:lpstr>
      <vt:lpstr>Data and monitoring</vt:lpstr>
      <vt:lpstr>Challenges and opportunities</vt:lpstr>
    </vt:vector>
  </TitlesOfParts>
  <Company>UNHCR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Murray Burt</dc:creator>
  <cp:lastModifiedBy>Kirstin Lange</cp:lastModifiedBy>
  <cp:revision>85</cp:revision>
  <cp:lastPrinted>2017-05-10T07:16:38Z</cp:lastPrinted>
  <dcterms:created xsi:type="dcterms:W3CDTF">2016-09-11T05:59:46Z</dcterms:created>
  <dcterms:modified xsi:type="dcterms:W3CDTF">2017-05-10T07:16:43Z</dcterms:modified>
</cp:coreProperties>
</file>